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</p:sldMasterIdLst>
  <p:notesMasterIdLst>
    <p:notesMasterId r:id="rId18"/>
  </p:notesMasterIdLst>
  <p:handoutMasterIdLst>
    <p:handoutMasterId r:id="rId19"/>
  </p:handoutMasterIdLst>
  <p:sldIdLst>
    <p:sldId id="256" r:id="rId4"/>
    <p:sldId id="257" r:id="rId5"/>
    <p:sldId id="308" r:id="rId6"/>
    <p:sldId id="311" r:id="rId7"/>
    <p:sldId id="310" r:id="rId8"/>
    <p:sldId id="291" r:id="rId9"/>
    <p:sldId id="304" r:id="rId10"/>
    <p:sldId id="309" r:id="rId11"/>
    <p:sldId id="312" r:id="rId12"/>
    <p:sldId id="313" r:id="rId13"/>
    <p:sldId id="314" r:id="rId14"/>
    <p:sldId id="315" r:id="rId15"/>
    <p:sldId id="292" r:id="rId16"/>
    <p:sldId id="289" r:id="rId17"/>
  </p:sldIdLst>
  <p:sldSz cx="10691813" cy="7559675"/>
  <p:notesSz cx="6797675" cy="9928225"/>
  <p:defaultTextStyle>
    <a:defPPr>
      <a:defRPr lang="cs-CZ"/>
    </a:defPPr>
    <a:lvl1pPr marL="0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390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779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170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558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6948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339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49728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118" algn="l" defTabSz="1042779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řední sty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Světlý sty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1" autoAdjust="0"/>
    <p:restoredTop sz="79798" autoAdjust="0"/>
  </p:normalViewPr>
  <p:slideViewPr>
    <p:cSldViewPr>
      <p:cViewPr varScale="1">
        <p:scale>
          <a:sx n="78" d="100"/>
          <a:sy n="78" d="100"/>
        </p:scale>
        <p:origin x="1050" y="102"/>
      </p:cViewPr>
      <p:guideLst>
        <p:guide orient="horz" pos="340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4E3A87-A196-4B8A-A23A-D51CCE8530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BD3C225-DE24-47D1-BE41-8C169A419B32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STAVEBNÍK</a:t>
          </a:r>
        </a:p>
      </dgm:t>
    </dgm:pt>
    <dgm:pt modelId="{6E2292A1-A18A-4034-A29B-624EE63ECD7E}" type="parTrans" cxnId="{57F8651B-AC18-4A29-94E0-C09888FC3D55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DA55ABC-B91C-48EE-8F51-7C5B1A71322E}" type="sibTrans" cxnId="{57F8651B-AC18-4A29-94E0-C09888FC3D55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62E69A1-19A8-44DF-8DC7-AD45538012D7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>
            <a:buNone/>
          </a:pPr>
          <a:r>
            <a:rPr lang="cs-CZ" sz="1600" dirty="0"/>
            <a:t>Pardubický kraj</a:t>
          </a:r>
          <a:endParaRPr lang="cs-CZ" sz="16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8CD63F6-768A-43AD-8AD5-26C2B801C1B4}" type="parTrans" cxnId="{D36476E8-013C-4B1D-B1B7-A00D271F91C0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BE05461-0032-4D4E-B2BD-2EC9D6D2DD2E}" type="sibTrans" cxnId="{D36476E8-013C-4B1D-B1B7-A00D271F91C0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199467A-D4A2-4FBA-A774-C98DDED5E2DE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PROJEKTANT</a:t>
          </a:r>
        </a:p>
      </dgm:t>
    </dgm:pt>
    <dgm:pt modelId="{C7120214-2AE7-4306-882A-D2815687D8B5}" type="parTrans" cxnId="{6A567C2D-1918-4CBC-AA7D-AE25A67F53D4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9BF9764-AA9A-4862-A322-C4E968991313}" type="sibTrans" cxnId="{6A567C2D-1918-4CBC-AA7D-AE25A67F53D4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4FECFDD-1125-4D2C-A7E2-8582CD28C394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>
            <a:buNone/>
          </a:pPr>
          <a:r>
            <a:rPr lang="cs-CZ" sz="1600" dirty="0"/>
            <a:t>MDS projekt s.r.o.</a:t>
          </a:r>
          <a:endParaRPr lang="cs-CZ" sz="16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B2A65B9-F269-450E-8227-42662825C726}" type="parTrans" cxnId="{F66907E7-7A91-4333-8D3C-82AE6050865D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271864D-46AC-4B6D-B6FB-7BDA1859D4F7}" type="sibTrans" cxnId="{F66907E7-7A91-4333-8D3C-82AE6050865D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7302EDB-36B9-4D21-B9F4-CD79AAB688E2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ZHOTOVITEL</a:t>
          </a:r>
        </a:p>
      </dgm:t>
    </dgm:pt>
    <dgm:pt modelId="{221F3BC5-5C61-43D2-AD0B-FBC5E0DCCBAF}" type="parTrans" cxnId="{AFEAE63D-D564-4065-BA5E-234A8E681E93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4C73BF3-71B9-467D-9FBC-2A77FFDEE821}" type="sibTrans" cxnId="{AFEAE63D-D564-4065-BA5E-234A8E681E93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E28164C-287B-4FF0-A2E4-5E295E4F1248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>
            <a:buNone/>
          </a:pPr>
          <a:r>
            <a:rPr lang="cs-CZ" sz="1600" b="0" dirty="0"/>
            <a:t>Chládek a Tintěra, Pardubice a.s.</a:t>
          </a:r>
          <a:endParaRPr lang="cs-CZ" sz="16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22253CD-32DD-4847-BFF6-37F542B94C99}" type="sibTrans" cxnId="{44054A80-D7AA-4452-8DFB-9615CA49FA62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4FAEFCD-6554-4B83-8F17-48B3C829EBD5}" type="parTrans" cxnId="{44054A80-D7AA-4452-8DFB-9615CA49FA62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B194335-5A72-4C14-ADEF-4BAAFF65A0A9}" type="pres">
      <dgm:prSet presAssocID="{164E3A87-A196-4B8A-A23A-D51CCE85309D}" presName="linear" presStyleCnt="0">
        <dgm:presLayoutVars>
          <dgm:dir/>
          <dgm:animLvl val="lvl"/>
          <dgm:resizeHandles val="exact"/>
        </dgm:presLayoutVars>
      </dgm:prSet>
      <dgm:spPr/>
    </dgm:pt>
    <dgm:pt modelId="{8ED5DEF6-1A48-4A1B-AD52-CDF791EF59FE}" type="pres">
      <dgm:prSet presAssocID="{ABD3C225-DE24-47D1-BE41-8C169A419B32}" presName="parentLin" presStyleCnt="0"/>
      <dgm:spPr/>
    </dgm:pt>
    <dgm:pt modelId="{6BC4E371-F5D9-490D-8DBC-AF69F6F5CE36}" type="pres">
      <dgm:prSet presAssocID="{ABD3C225-DE24-47D1-BE41-8C169A419B32}" presName="parentLeftMargin" presStyleLbl="node1" presStyleIdx="0" presStyleCnt="3"/>
      <dgm:spPr/>
    </dgm:pt>
    <dgm:pt modelId="{C5420CE7-29B0-4F45-8C34-99914C08CEC8}" type="pres">
      <dgm:prSet presAssocID="{ABD3C225-DE24-47D1-BE41-8C169A419B3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DEA37B0-D7E2-49CD-8CDE-11AF5B3F18CB}" type="pres">
      <dgm:prSet presAssocID="{ABD3C225-DE24-47D1-BE41-8C169A419B32}" presName="negativeSpace" presStyleCnt="0"/>
      <dgm:spPr/>
    </dgm:pt>
    <dgm:pt modelId="{74F793FD-1B64-4E96-AFC3-843FEAC5FAAA}" type="pres">
      <dgm:prSet presAssocID="{ABD3C225-DE24-47D1-BE41-8C169A419B32}" presName="childText" presStyleLbl="conFgAcc1" presStyleIdx="0" presStyleCnt="3">
        <dgm:presLayoutVars>
          <dgm:bulletEnabled val="1"/>
        </dgm:presLayoutVars>
      </dgm:prSet>
      <dgm:spPr/>
    </dgm:pt>
    <dgm:pt modelId="{E89517ED-FDE7-4B87-A636-3614087278ED}" type="pres">
      <dgm:prSet presAssocID="{CDA55ABC-B91C-48EE-8F51-7C5B1A71322E}" presName="spaceBetweenRectangles" presStyleCnt="0"/>
      <dgm:spPr/>
    </dgm:pt>
    <dgm:pt modelId="{417BAA76-5468-40CB-B7FC-984F6A00DB71}" type="pres">
      <dgm:prSet presAssocID="{E199467A-D4A2-4FBA-A774-C98DDED5E2DE}" presName="parentLin" presStyleCnt="0"/>
      <dgm:spPr/>
    </dgm:pt>
    <dgm:pt modelId="{C346EA59-50D9-4951-B8C2-3F06E8E92066}" type="pres">
      <dgm:prSet presAssocID="{E199467A-D4A2-4FBA-A774-C98DDED5E2DE}" presName="parentLeftMargin" presStyleLbl="node1" presStyleIdx="0" presStyleCnt="3"/>
      <dgm:spPr/>
    </dgm:pt>
    <dgm:pt modelId="{DAFE9939-4CD3-4232-8C63-524E9054A669}" type="pres">
      <dgm:prSet presAssocID="{E199467A-D4A2-4FBA-A774-C98DDED5E2D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1AD8829-B755-4329-B7D9-76574EC8F057}" type="pres">
      <dgm:prSet presAssocID="{E199467A-D4A2-4FBA-A774-C98DDED5E2DE}" presName="negativeSpace" presStyleCnt="0"/>
      <dgm:spPr/>
    </dgm:pt>
    <dgm:pt modelId="{7EC255A8-5B3E-4C47-83A8-31316237D858}" type="pres">
      <dgm:prSet presAssocID="{E199467A-D4A2-4FBA-A774-C98DDED5E2DE}" presName="childText" presStyleLbl="conFgAcc1" presStyleIdx="1" presStyleCnt="3">
        <dgm:presLayoutVars>
          <dgm:bulletEnabled val="1"/>
        </dgm:presLayoutVars>
      </dgm:prSet>
      <dgm:spPr/>
    </dgm:pt>
    <dgm:pt modelId="{392647ED-3651-418B-AAAA-D00259296A71}" type="pres">
      <dgm:prSet presAssocID="{29BF9764-AA9A-4862-A322-C4E968991313}" presName="spaceBetweenRectangles" presStyleCnt="0"/>
      <dgm:spPr/>
    </dgm:pt>
    <dgm:pt modelId="{092F2AD5-642E-4BBC-881C-E60A9E8B4D24}" type="pres">
      <dgm:prSet presAssocID="{A7302EDB-36B9-4D21-B9F4-CD79AAB688E2}" presName="parentLin" presStyleCnt="0"/>
      <dgm:spPr/>
    </dgm:pt>
    <dgm:pt modelId="{BB029DF0-E697-4771-8E9D-9BE285468F3E}" type="pres">
      <dgm:prSet presAssocID="{A7302EDB-36B9-4D21-B9F4-CD79AAB688E2}" presName="parentLeftMargin" presStyleLbl="node1" presStyleIdx="1" presStyleCnt="3"/>
      <dgm:spPr/>
    </dgm:pt>
    <dgm:pt modelId="{6E5B878A-C778-453F-8F76-D9DBB1CA1204}" type="pres">
      <dgm:prSet presAssocID="{A7302EDB-36B9-4D21-B9F4-CD79AAB688E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81CD458-7D1B-42AF-8ADA-E990CE4585B8}" type="pres">
      <dgm:prSet presAssocID="{A7302EDB-36B9-4D21-B9F4-CD79AAB688E2}" presName="negativeSpace" presStyleCnt="0"/>
      <dgm:spPr/>
    </dgm:pt>
    <dgm:pt modelId="{94998EB1-148A-41C0-A97C-1BB2353DFDEC}" type="pres">
      <dgm:prSet presAssocID="{A7302EDB-36B9-4D21-B9F4-CD79AAB688E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E3A9011-E58A-4E06-A179-307B373C2E8F}" type="presOf" srcId="{ABD3C225-DE24-47D1-BE41-8C169A419B32}" destId="{6BC4E371-F5D9-490D-8DBC-AF69F6F5CE36}" srcOrd="0" destOrd="0" presId="urn:microsoft.com/office/officeart/2005/8/layout/list1"/>
    <dgm:cxn modelId="{F19D4D13-D395-44AA-9FBA-31B4C6801077}" type="presOf" srcId="{A7302EDB-36B9-4D21-B9F4-CD79AAB688E2}" destId="{BB029DF0-E697-4771-8E9D-9BE285468F3E}" srcOrd="0" destOrd="0" presId="urn:microsoft.com/office/officeart/2005/8/layout/list1"/>
    <dgm:cxn modelId="{57F8651B-AC18-4A29-94E0-C09888FC3D55}" srcId="{164E3A87-A196-4B8A-A23A-D51CCE85309D}" destId="{ABD3C225-DE24-47D1-BE41-8C169A419B32}" srcOrd="0" destOrd="0" parTransId="{6E2292A1-A18A-4034-A29B-624EE63ECD7E}" sibTransId="{CDA55ABC-B91C-48EE-8F51-7C5B1A71322E}"/>
    <dgm:cxn modelId="{E3F27E1D-F8A7-44E2-8EFB-7A8312C2DD7F}" type="presOf" srcId="{E199467A-D4A2-4FBA-A774-C98DDED5E2DE}" destId="{C346EA59-50D9-4951-B8C2-3F06E8E92066}" srcOrd="0" destOrd="0" presId="urn:microsoft.com/office/officeart/2005/8/layout/list1"/>
    <dgm:cxn modelId="{6A567C2D-1918-4CBC-AA7D-AE25A67F53D4}" srcId="{164E3A87-A196-4B8A-A23A-D51CCE85309D}" destId="{E199467A-D4A2-4FBA-A774-C98DDED5E2DE}" srcOrd="1" destOrd="0" parTransId="{C7120214-2AE7-4306-882A-D2815687D8B5}" sibTransId="{29BF9764-AA9A-4862-A322-C4E968991313}"/>
    <dgm:cxn modelId="{AFEAE63D-D564-4065-BA5E-234A8E681E93}" srcId="{164E3A87-A196-4B8A-A23A-D51CCE85309D}" destId="{A7302EDB-36B9-4D21-B9F4-CD79AAB688E2}" srcOrd="2" destOrd="0" parTransId="{221F3BC5-5C61-43D2-AD0B-FBC5E0DCCBAF}" sibTransId="{94C73BF3-71B9-467D-9FBC-2A77FFDEE821}"/>
    <dgm:cxn modelId="{B41DFE40-9744-41DD-8E05-43FDE5BED143}" type="presOf" srcId="{7E28164C-287B-4FF0-A2E4-5E295E4F1248}" destId="{94998EB1-148A-41C0-A97C-1BB2353DFDEC}" srcOrd="0" destOrd="0" presId="urn:microsoft.com/office/officeart/2005/8/layout/list1"/>
    <dgm:cxn modelId="{037F3B42-5651-4754-A0EB-39B9A9C2B279}" type="presOf" srcId="{164E3A87-A196-4B8A-A23A-D51CCE85309D}" destId="{4B194335-5A72-4C14-ADEF-4BAAFF65A0A9}" srcOrd="0" destOrd="0" presId="urn:microsoft.com/office/officeart/2005/8/layout/list1"/>
    <dgm:cxn modelId="{CB706A4C-8DF1-4018-933E-752B5992D930}" type="presOf" srcId="{A7302EDB-36B9-4D21-B9F4-CD79AAB688E2}" destId="{6E5B878A-C778-453F-8F76-D9DBB1CA1204}" srcOrd="1" destOrd="0" presId="urn:microsoft.com/office/officeart/2005/8/layout/list1"/>
    <dgm:cxn modelId="{5A32EE57-F7E1-4955-A342-45975EA256C6}" type="presOf" srcId="{ABD3C225-DE24-47D1-BE41-8C169A419B32}" destId="{C5420CE7-29B0-4F45-8C34-99914C08CEC8}" srcOrd="1" destOrd="0" presId="urn:microsoft.com/office/officeart/2005/8/layout/list1"/>
    <dgm:cxn modelId="{44054A80-D7AA-4452-8DFB-9615CA49FA62}" srcId="{A7302EDB-36B9-4D21-B9F4-CD79AAB688E2}" destId="{7E28164C-287B-4FF0-A2E4-5E295E4F1248}" srcOrd="0" destOrd="0" parTransId="{D4FAEFCD-6554-4B83-8F17-48B3C829EBD5}" sibTransId="{B22253CD-32DD-4847-BFF6-37F542B94C99}"/>
    <dgm:cxn modelId="{80EA14A3-500E-4803-A348-3EE70FDF7CEC}" type="presOf" srcId="{E199467A-D4A2-4FBA-A774-C98DDED5E2DE}" destId="{DAFE9939-4CD3-4232-8C63-524E9054A669}" srcOrd="1" destOrd="0" presId="urn:microsoft.com/office/officeart/2005/8/layout/list1"/>
    <dgm:cxn modelId="{B02F34B1-8924-4C0B-945D-5CCE9A0EFF1E}" type="presOf" srcId="{D4FECFDD-1125-4D2C-A7E2-8582CD28C394}" destId="{7EC255A8-5B3E-4C47-83A8-31316237D858}" srcOrd="0" destOrd="0" presId="urn:microsoft.com/office/officeart/2005/8/layout/list1"/>
    <dgm:cxn modelId="{6E71C0BB-83A4-49FA-97A3-C752F9227B33}" type="presOf" srcId="{162E69A1-19A8-44DF-8DC7-AD45538012D7}" destId="{74F793FD-1B64-4E96-AFC3-843FEAC5FAAA}" srcOrd="0" destOrd="0" presId="urn:microsoft.com/office/officeart/2005/8/layout/list1"/>
    <dgm:cxn modelId="{F66907E7-7A91-4333-8D3C-82AE6050865D}" srcId="{E199467A-D4A2-4FBA-A774-C98DDED5E2DE}" destId="{D4FECFDD-1125-4D2C-A7E2-8582CD28C394}" srcOrd="0" destOrd="0" parTransId="{DB2A65B9-F269-450E-8227-42662825C726}" sibTransId="{B271864D-46AC-4B6D-B6FB-7BDA1859D4F7}"/>
    <dgm:cxn modelId="{D36476E8-013C-4B1D-B1B7-A00D271F91C0}" srcId="{ABD3C225-DE24-47D1-BE41-8C169A419B32}" destId="{162E69A1-19A8-44DF-8DC7-AD45538012D7}" srcOrd="0" destOrd="0" parTransId="{18CD63F6-768A-43AD-8AD5-26C2B801C1B4}" sibTransId="{CBE05461-0032-4D4E-B2BD-2EC9D6D2DD2E}"/>
    <dgm:cxn modelId="{8FC8C35B-0866-4A89-B101-131136352EAA}" type="presParOf" srcId="{4B194335-5A72-4C14-ADEF-4BAAFF65A0A9}" destId="{8ED5DEF6-1A48-4A1B-AD52-CDF791EF59FE}" srcOrd="0" destOrd="0" presId="urn:microsoft.com/office/officeart/2005/8/layout/list1"/>
    <dgm:cxn modelId="{8BDD410F-8DE8-43E7-BEAA-96D46C0F15DF}" type="presParOf" srcId="{8ED5DEF6-1A48-4A1B-AD52-CDF791EF59FE}" destId="{6BC4E371-F5D9-490D-8DBC-AF69F6F5CE36}" srcOrd="0" destOrd="0" presId="urn:microsoft.com/office/officeart/2005/8/layout/list1"/>
    <dgm:cxn modelId="{1459E39C-5960-422E-9A60-8B7268ABE0E7}" type="presParOf" srcId="{8ED5DEF6-1A48-4A1B-AD52-CDF791EF59FE}" destId="{C5420CE7-29B0-4F45-8C34-99914C08CEC8}" srcOrd="1" destOrd="0" presId="urn:microsoft.com/office/officeart/2005/8/layout/list1"/>
    <dgm:cxn modelId="{7304445E-0D98-4636-8556-C6629689F6FA}" type="presParOf" srcId="{4B194335-5A72-4C14-ADEF-4BAAFF65A0A9}" destId="{5DEA37B0-D7E2-49CD-8CDE-11AF5B3F18CB}" srcOrd="1" destOrd="0" presId="urn:microsoft.com/office/officeart/2005/8/layout/list1"/>
    <dgm:cxn modelId="{B7735738-4F83-472F-BD7A-5DDB4E403979}" type="presParOf" srcId="{4B194335-5A72-4C14-ADEF-4BAAFF65A0A9}" destId="{74F793FD-1B64-4E96-AFC3-843FEAC5FAAA}" srcOrd="2" destOrd="0" presId="urn:microsoft.com/office/officeart/2005/8/layout/list1"/>
    <dgm:cxn modelId="{97880FA8-3642-4805-8BFD-AECC1797F938}" type="presParOf" srcId="{4B194335-5A72-4C14-ADEF-4BAAFF65A0A9}" destId="{E89517ED-FDE7-4B87-A636-3614087278ED}" srcOrd="3" destOrd="0" presId="urn:microsoft.com/office/officeart/2005/8/layout/list1"/>
    <dgm:cxn modelId="{1B832199-7EF1-4A0C-ABC3-8BCAA80747EB}" type="presParOf" srcId="{4B194335-5A72-4C14-ADEF-4BAAFF65A0A9}" destId="{417BAA76-5468-40CB-B7FC-984F6A00DB71}" srcOrd="4" destOrd="0" presId="urn:microsoft.com/office/officeart/2005/8/layout/list1"/>
    <dgm:cxn modelId="{584774BF-C2FA-48FA-BD9E-CE50456E4043}" type="presParOf" srcId="{417BAA76-5468-40CB-B7FC-984F6A00DB71}" destId="{C346EA59-50D9-4951-B8C2-3F06E8E92066}" srcOrd="0" destOrd="0" presId="urn:microsoft.com/office/officeart/2005/8/layout/list1"/>
    <dgm:cxn modelId="{1B3A9D3B-3709-4C97-8A01-92855628FC3F}" type="presParOf" srcId="{417BAA76-5468-40CB-B7FC-984F6A00DB71}" destId="{DAFE9939-4CD3-4232-8C63-524E9054A669}" srcOrd="1" destOrd="0" presId="urn:microsoft.com/office/officeart/2005/8/layout/list1"/>
    <dgm:cxn modelId="{D09477B2-C376-4C2C-82BF-5D173EE66017}" type="presParOf" srcId="{4B194335-5A72-4C14-ADEF-4BAAFF65A0A9}" destId="{C1AD8829-B755-4329-B7D9-76574EC8F057}" srcOrd="5" destOrd="0" presId="urn:microsoft.com/office/officeart/2005/8/layout/list1"/>
    <dgm:cxn modelId="{63D14767-2D95-46A5-8BA4-43EBFB4B9044}" type="presParOf" srcId="{4B194335-5A72-4C14-ADEF-4BAAFF65A0A9}" destId="{7EC255A8-5B3E-4C47-83A8-31316237D858}" srcOrd="6" destOrd="0" presId="urn:microsoft.com/office/officeart/2005/8/layout/list1"/>
    <dgm:cxn modelId="{1F4722A7-180D-4F06-91DC-FEB5BFF8F928}" type="presParOf" srcId="{4B194335-5A72-4C14-ADEF-4BAAFF65A0A9}" destId="{392647ED-3651-418B-AAAA-D00259296A71}" srcOrd="7" destOrd="0" presId="urn:microsoft.com/office/officeart/2005/8/layout/list1"/>
    <dgm:cxn modelId="{C64403CE-2ABA-47B3-8088-9E9976C8D9F5}" type="presParOf" srcId="{4B194335-5A72-4C14-ADEF-4BAAFF65A0A9}" destId="{092F2AD5-642E-4BBC-881C-E60A9E8B4D24}" srcOrd="8" destOrd="0" presId="urn:microsoft.com/office/officeart/2005/8/layout/list1"/>
    <dgm:cxn modelId="{D319F4BD-BCD1-4469-B5BA-16FC802F2D40}" type="presParOf" srcId="{092F2AD5-642E-4BBC-881C-E60A9E8B4D24}" destId="{BB029DF0-E697-4771-8E9D-9BE285468F3E}" srcOrd="0" destOrd="0" presId="urn:microsoft.com/office/officeart/2005/8/layout/list1"/>
    <dgm:cxn modelId="{F61DEB17-C75E-453C-B266-A763218C5663}" type="presParOf" srcId="{092F2AD5-642E-4BBC-881C-E60A9E8B4D24}" destId="{6E5B878A-C778-453F-8F76-D9DBB1CA1204}" srcOrd="1" destOrd="0" presId="urn:microsoft.com/office/officeart/2005/8/layout/list1"/>
    <dgm:cxn modelId="{566C0DCD-6AF4-4B77-9BBB-C70FFCA679A9}" type="presParOf" srcId="{4B194335-5A72-4C14-ADEF-4BAAFF65A0A9}" destId="{A81CD458-7D1B-42AF-8ADA-E990CE4585B8}" srcOrd="9" destOrd="0" presId="urn:microsoft.com/office/officeart/2005/8/layout/list1"/>
    <dgm:cxn modelId="{DFC49CD8-08E4-427D-90D0-E355B4072E1B}" type="presParOf" srcId="{4B194335-5A72-4C14-ADEF-4BAAFF65A0A9}" destId="{94998EB1-148A-41C0-A97C-1BB2353DFDEC}" srcOrd="10" destOrd="0" presId="urn:microsoft.com/office/officeart/2005/8/layout/lis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4E3A87-A196-4B8A-A23A-D51CCE85309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BD3C225-DE24-47D1-BE41-8C169A419B32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Základní údaje</a:t>
          </a:r>
          <a:endParaRPr lang="cs-CZ" sz="16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E2292A1-A18A-4034-A29B-624EE63ECD7E}" type="parTrans" cxnId="{57F8651B-AC18-4A29-94E0-C09888FC3D55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DA55ABC-B91C-48EE-8F51-7C5B1A71322E}" type="sibTrans" cxnId="{57F8651B-AC18-4A29-94E0-C09888FC3D55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199467A-D4A2-4FBA-A774-C98DDED5E2DE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Historie</a:t>
          </a:r>
        </a:p>
      </dgm:t>
    </dgm:pt>
    <dgm:pt modelId="{C7120214-2AE7-4306-882A-D2815687D8B5}" type="parTrans" cxnId="{6A567C2D-1918-4CBC-AA7D-AE25A67F53D4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9BF9764-AA9A-4862-A322-C4E968991313}" type="sibTrans" cxnId="{6A567C2D-1918-4CBC-AA7D-AE25A67F53D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7302EDB-36B9-4D21-B9F4-CD79AAB688E2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Příčina opravy</a:t>
          </a:r>
        </a:p>
      </dgm:t>
    </dgm:pt>
    <dgm:pt modelId="{221F3BC5-5C61-43D2-AD0B-FBC5E0DCCBAF}" type="parTrans" cxnId="{AFEAE63D-D564-4065-BA5E-234A8E681E93}">
      <dgm:prSet/>
      <dgm:spPr/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4C73BF3-71B9-467D-9FBC-2A77FFDEE821}" type="sibTrans" cxnId="{AFEAE63D-D564-4065-BA5E-234A8E681E93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6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1C37134-C8C2-4A85-8CB5-C8294D3EB709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Návrh</a:t>
          </a:r>
        </a:p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opravy</a:t>
          </a:r>
        </a:p>
      </dgm:t>
    </dgm:pt>
    <dgm:pt modelId="{15D5B05B-DCC9-4B19-A379-592D872F4275}" type="parTrans" cxnId="{50C4DB7A-D33E-482B-BC5C-944F88F5EE68}">
      <dgm:prSet/>
      <dgm:spPr/>
      <dgm:t>
        <a:bodyPr/>
        <a:lstStyle/>
        <a:p>
          <a:endParaRPr lang="cs-CZ"/>
        </a:p>
      </dgm:t>
    </dgm:pt>
    <dgm:pt modelId="{5E57C376-0E71-42E0-9D5D-0CF4D03069EF}" type="sibTrans" cxnId="{50C4DB7A-D33E-482B-BC5C-944F88F5EE6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/>
        </a:p>
      </dgm:t>
    </dgm:pt>
    <dgm:pt modelId="{E345C5F3-D4B6-428A-AF7F-19A9EF26D39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Technologie opravy</a:t>
          </a:r>
        </a:p>
      </dgm:t>
    </dgm:pt>
    <dgm:pt modelId="{EC1DF5C9-65D3-4D7D-9D66-E272528B72AA}" type="parTrans" cxnId="{02AB0C06-EA86-4DFD-A2B6-10DF4ACFEE9F}">
      <dgm:prSet/>
      <dgm:spPr/>
      <dgm:t>
        <a:bodyPr/>
        <a:lstStyle/>
        <a:p>
          <a:endParaRPr lang="cs-CZ"/>
        </a:p>
      </dgm:t>
    </dgm:pt>
    <dgm:pt modelId="{2D15990D-ED27-4B9A-B158-E939105569B9}" type="sibTrans" cxnId="{02AB0C06-EA86-4DFD-A2B6-10DF4ACFEE9F}">
      <dgm:prSet/>
      <dgm:spPr/>
      <dgm:t>
        <a:bodyPr/>
        <a:lstStyle/>
        <a:p>
          <a:endParaRPr lang="cs-CZ"/>
        </a:p>
      </dgm:t>
    </dgm:pt>
    <dgm:pt modelId="{6ADDCDC2-10A0-4375-A2C9-94BD8BA4D928}" type="pres">
      <dgm:prSet presAssocID="{164E3A87-A196-4B8A-A23A-D51CCE85309D}" presName="Name0" presStyleCnt="0">
        <dgm:presLayoutVars>
          <dgm:dir/>
          <dgm:resizeHandles val="exact"/>
        </dgm:presLayoutVars>
      </dgm:prSet>
      <dgm:spPr/>
    </dgm:pt>
    <dgm:pt modelId="{03B26304-B710-4F09-8200-788E19C8567F}" type="pres">
      <dgm:prSet presAssocID="{ABD3C225-DE24-47D1-BE41-8C169A419B32}" presName="node" presStyleLbl="node1" presStyleIdx="0" presStyleCnt="5">
        <dgm:presLayoutVars>
          <dgm:bulletEnabled val="1"/>
        </dgm:presLayoutVars>
      </dgm:prSet>
      <dgm:spPr/>
    </dgm:pt>
    <dgm:pt modelId="{47DEE27E-3496-4D83-9D63-F4EA267D3E92}" type="pres">
      <dgm:prSet presAssocID="{CDA55ABC-B91C-48EE-8F51-7C5B1A71322E}" presName="sibTrans" presStyleLbl="sibTrans2D1" presStyleIdx="0" presStyleCnt="4"/>
      <dgm:spPr/>
    </dgm:pt>
    <dgm:pt modelId="{AEE79F41-4B19-4963-89C0-A2005CEFCCF1}" type="pres">
      <dgm:prSet presAssocID="{CDA55ABC-B91C-48EE-8F51-7C5B1A71322E}" presName="connectorText" presStyleLbl="sibTrans2D1" presStyleIdx="0" presStyleCnt="4"/>
      <dgm:spPr/>
    </dgm:pt>
    <dgm:pt modelId="{0F3D556A-C46C-4F89-83EC-75C5D85FBFF0}" type="pres">
      <dgm:prSet presAssocID="{E199467A-D4A2-4FBA-A774-C98DDED5E2DE}" presName="node" presStyleLbl="node1" presStyleIdx="1" presStyleCnt="5">
        <dgm:presLayoutVars>
          <dgm:bulletEnabled val="1"/>
        </dgm:presLayoutVars>
      </dgm:prSet>
      <dgm:spPr/>
    </dgm:pt>
    <dgm:pt modelId="{33E12AD0-D552-4AE7-9082-0FE4BA63CD74}" type="pres">
      <dgm:prSet presAssocID="{29BF9764-AA9A-4862-A322-C4E968991313}" presName="sibTrans" presStyleLbl="sibTrans2D1" presStyleIdx="1" presStyleCnt="4"/>
      <dgm:spPr/>
    </dgm:pt>
    <dgm:pt modelId="{6FA469DB-CF42-4509-BC93-FDBEB0AFA739}" type="pres">
      <dgm:prSet presAssocID="{29BF9764-AA9A-4862-A322-C4E968991313}" presName="connectorText" presStyleLbl="sibTrans2D1" presStyleIdx="1" presStyleCnt="4"/>
      <dgm:spPr/>
    </dgm:pt>
    <dgm:pt modelId="{1DA941F6-3797-4CA8-BA5F-A0C325EE78D3}" type="pres">
      <dgm:prSet presAssocID="{A7302EDB-36B9-4D21-B9F4-CD79AAB688E2}" presName="node" presStyleLbl="node1" presStyleIdx="2" presStyleCnt="5">
        <dgm:presLayoutVars>
          <dgm:bulletEnabled val="1"/>
        </dgm:presLayoutVars>
      </dgm:prSet>
      <dgm:spPr/>
    </dgm:pt>
    <dgm:pt modelId="{B36B95C8-376D-4C24-A0A0-1E9A0D17E015}" type="pres">
      <dgm:prSet presAssocID="{94C73BF3-71B9-467D-9FBC-2A77FFDEE821}" presName="sibTrans" presStyleLbl="sibTrans2D1" presStyleIdx="2" presStyleCnt="4"/>
      <dgm:spPr/>
    </dgm:pt>
    <dgm:pt modelId="{DAD1FFDE-2788-4380-87D4-F52069B69BC9}" type="pres">
      <dgm:prSet presAssocID="{94C73BF3-71B9-467D-9FBC-2A77FFDEE821}" presName="connectorText" presStyleLbl="sibTrans2D1" presStyleIdx="2" presStyleCnt="4"/>
      <dgm:spPr/>
    </dgm:pt>
    <dgm:pt modelId="{89BD3AC8-AAF3-4E90-B267-74BDEEB9E82B}" type="pres">
      <dgm:prSet presAssocID="{21C37134-C8C2-4A85-8CB5-C8294D3EB709}" presName="node" presStyleLbl="node1" presStyleIdx="3" presStyleCnt="5">
        <dgm:presLayoutVars>
          <dgm:bulletEnabled val="1"/>
        </dgm:presLayoutVars>
      </dgm:prSet>
      <dgm:spPr/>
    </dgm:pt>
    <dgm:pt modelId="{55174129-E8F2-4FD1-BA42-B65824C83162}" type="pres">
      <dgm:prSet presAssocID="{5E57C376-0E71-42E0-9D5D-0CF4D03069EF}" presName="sibTrans" presStyleLbl="sibTrans2D1" presStyleIdx="3" presStyleCnt="4"/>
      <dgm:spPr/>
    </dgm:pt>
    <dgm:pt modelId="{C948A1DB-D40C-43C9-9C1F-B688A5F0AB38}" type="pres">
      <dgm:prSet presAssocID="{5E57C376-0E71-42E0-9D5D-0CF4D03069EF}" presName="connectorText" presStyleLbl="sibTrans2D1" presStyleIdx="3" presStyleCnt="4"/>
      <dgm:spPr/>
    </dgm:pt>
    <dgm:pt modelId="{155E73EE-4D55-4177-9A3B-12273323258A}" type="pres">
      <dgm:prSet presAssocID="{E345C5F3-D4B6-428A-AF7F-19A9EF26D396}" presName="node" presStyleLbl="node1" presStyleIdx="4" presStyleCnt="5">
        <dgm:presLayoutVars>
          <dgm:bulletEnabled val="1"/>
        </dgm:presLayoutVars>
      </dgm:prSet>
      <dgm:spPr/>
    </dgm:pt>
  </dgm:ptLst>
  <dgm:cxnLst>
    <dgm:cxn modelId="{02AB0C06-EA86-4DFD-A2B6-10DF4ACFEE9F}" srcId="{164E3A87-A196-4B8A-A23A-D51CCE85309D}" destId="{E345C5F3-D4B6-428A-AF7F-19A9EF26D396}" srcOrd="4" destOrd="0" parTransId="{EC1DF5C9-65D3-4D7D-9D66-E272528B72AA}" sibTransId="{2D15990D-ED27-4B9A-B158-E939105569B9}"/>
    <dgm:cxn modelId="{57F8651B-AC18-4A29-94E0-C09888FC3D55}" srcId="{164E3A87-A196-4B8A-A23A-D51CCE85309D}" destId="{ABD3C225-DE24-47D1-BE41-8C169A419B32}" srcOrd="0" destOrd="0" parTransId="{6E2292A1-A18A-4034-A29B-624EE63ECD7E}" sibTransId="{CDA55ABC-B91C-48EE-8F51-7C5B1A71322E}"/>
    <dgm:cxn modelId="{A4431B1C-55FD-4637-AF97-7E36DC2FF3BB}" type="presOf" srcId="{29BF9764-AA9A-4862-A322-C4E968991313}" destId="{33E12AD0-D552-4AE7-9082-0FE4BA63CD74}" srcOrd="0" destOrd="0" presId="urn:microsoft.com/office/officeart/2005/8/layout/process1"/>
    <dgm:cxn modelId="{6A567C2D-1918-4CBC-AA7D-AE25A67F53D4}" srcId="{164E3A87-A196-4B8A-A23A-D51CCE85309D}" destId="{E199467A-D4A2-4FBA-A774-C98DDED5E2DE}" srcOrd="1" destOrd="0" parTransId="{C7120214-2AE7-4306-882A-D2815687D8B5}" sibTransId="{29BF9764-AA9A-4862-A322-C4E968991313}"/>
    <dgm:cxn modelId="{CBB43933-3662-480B-A085-CCA27E548D6B}" type="presOf" srcId="{A7302EDB-36B9-4D21-B9F4-CD79AAB688E2}" destId="{1DA941F6-3797-4CA8-BA5F-A0C325EE78D3}" srcOrd="0" destOrd="0" presId="urn:microsoft.com/office/officeart/2005/8/layout/process1"/>
    <dgm:cxn modelId="{AFEAE63D-D564-4065-BA5E-234A8E681E93}" srcId="{164E3A87-A196-4B8A-A23A-D51CCE85309D}" destId="{A7302EDB-36B9-4D21-B9F4-CD79AAB688E2}" srcOrd="2" destOrd="0" parTransId="{221F3BC5-5C61-43D2-AD0B-FBC5E0DCCBAF}" sibTransId="{94C73BF3-71B9-467D-9FBC-2A77FFDEE821}"/>
    <dgm:cxn modelId="{9825593E-66D7-45E0-8708-93572EA2F206}" type="presOf" srcId="{CDA55ABC-B91C-48EE-8F51-7C5B1A71322E}" destId="{AEE79F41-4B19-4963-89C0-A2005CEFCCF1}" srcOrd="1" destOrd="0" presId="urn:microsoft.com/office/officeart/2005/8/layout/process1"/>
    <dgm:cxn modelId="{9E62A94D-1FEE-439B-89BF-77666A789D19}" type="presOf" srcId="{E199467A-D4A2-4FBA-A774-C98DDED5E2DE}" destId="{0F3D556A-C46C-4F89-83EC-75C5D85FBFF0}" srcOrd="0" destOrd="0" presId="urn:microsoft.com/office/officeart/2005/8/layout/process1"/>
    <dgm:cxn modelId="{50C4DB7A-D33E-482B-BC5C-944F88F5EE68}" srcId="{164E3A87-A196-4B8A-A23A-D51CCE85309D}" destId="{21C37134-C8C2-4A85-8CB5-C8294D3EB709}" srcOrd="3" destOrd="0" parTransId="{15D5B05B-DCC9-4B19-A379-592D872F4275}" sibTransId="{5E57C376-0E71-42E0-9D5D-0CF4D03069EF}"/>
    <dgm:cxn modelId="{A825D07B-90E7-47BA-8011-10806F46139C}" type="presOf" srcId="{5E57C376-0E71-42E0-9D5D-0CF4D03069EF}" destId="{55174129-E8F2-4FD1-BA42-B65824C83162}" srcOrd="0" destOrd="0" presId="urn:microsoft.com/office/officeart/2005/8/layout/process1"/>
    <dgm:cxn modelId="{2D61167C-F443-4427-AA71-685A226F5960}" type="presOf" srcId="{94C73BF3-71B9-467D-9FBC-2A77FFDEE821}" destId="{DAD1FFDE-2788-4380-87D4-F52069B69BC9}" srcOrd="1" destOrd="0" presId="urn:microsoft.com/office/officeart/2005/8/layout/process1"/>
    <dgm:cxn modelId="{1C1A2A7E-A843-47D7-9887-E07ABFCEB021}" type="presOf" srcId="{29BF9764-AA9A-4862-A322-C4E968991313}" destId="{6FA469DB-CF42-4509-BC93-FDBEB0AFA739}" srcOrd="1" destOrd="0" presId="urn:microsoft.com/office/officeart/2005/8/layout/process1"/>
    <dgm:cxn modelId="{1F8CA18E-0C44-4810-B917-CA946A8257B8}" type="presOf" srcId="{CDA55ABC-B91C-48EE-8F51-7C5B1A71322E}" destId="{47DEE27E-3496-4D83-9D63-F4EA267D3E92}" srcOrd="0" destOrd="0" presId="urn:microsoft.com/office/officeart/2005/8/layout/process1"/>
    <dgm:cxn modelId="{778E508F-B61E-4071-A7A1-3A7E4D05F1E2}" type="presOf" srcId="{E345C5F3-D4B6-428A-AF7F-19A9EF26D396}" destId="{155E73EE-4D55-4177-9A3B-12273323258A}" srcOrd="0" destOrd="0" presId="urn:microsoft.com/office/officeart/2005/8/layout/process1"/>
    <dgm:cxn modelId="{5FDF61A9-FFE2-45B3-9D1A-1345339974D8}" type="presOf" srcId="{164E3A87-A196-4B8A-A23A-D51CCE85309D}" destId="{6ADDCDC2-10A0-4375-A2C9-94BD8BA4D928}" srcOrd="0" destOrd="0" presId="urn:microsoft.com/office/officeart/2005/8/layout/process1"/>
    <dgm:cxn modelId="{EC6E7ABA-5991-408F-93D9-328E50AEE889}" type="presOf" srcId="{5E57C376-0E71-42E0-9D5D-0CF4D03069EF}" destId="{C948A1DB-D40C-43C9-9C1F-B688A5F0AB38}" srcOrd="1" destOrd="0" presId="urn:microsoft.com/office/officeart/2005/8/layout/process1"/>
    <dgm:cxn modelId="{BF74C2D2-6A1B-4D69-B22B-8FB37D99354A}" type="presOf" srcId="{94C73BF3-71B9-467D-9FBC-2A77FFDEE821}" destId="{B36B95C8-376D-4C24-A0A0-1E9A0D17E015}" srcOrd="0" destOrd="0" presId="urn:microsoft.com/office/officeart/2005/8/layout/process1"/>
    <dgm:cxn modelId="{792E8CE7-94E1-459F-B334-25C0A763C1C6}" type="presOf" srcId="{ABD3C225-DE24-47D1-BE41-8C169A419B32}" destId="{03B26304-B710-4F09-8200-788E19C8567F}" srcOrd="0" destOrd="0" presId="urn:microsoft.com/office/officeart/2005/8/layout/process1"/>
    <dgm:cxn modelId="{2BC1ABF4-58CB-46F6-B428-3ECC0A41795B}" type="presOf" srcId="{21C37134-C8C2-4A85-8CB5-C8294D3EB709}" destId="{89BD3AC8-AAF3-4E90-B267-74BDEEB9E82B}" srcOrd="0" destOrd="0" presId="urn:microsoft.com/office/officeart/2005/8/layout/process1"/>
    <dgm:cxn modelId="{F683FB8F-2002-41B6-9CA4-3708AA3D5199}" type="presParOf" srcId="{6ADDCDC2-10A0-4375-A2C9-94BD8BA4D928}" destId="{03B26304-B710-4F09-8200-788E19C8567F}" srcOrd="0" destOrd="0" presId="urn:microsoft.com/office/officeart/2005/8/layout/process1"/>
    <dgm:cxn modelId="{21D22A2E-045E-4E22-A148-9D1F2815DC52}" type="presParOf" srcId="{6ADDCDC2-10A0-4375-A2C9-94BD8BA4D928}" destId="{47DEE27E-3496-4D83-9D63-F4EA267D3E92}" srcOrd="1" destOrd="0" presId="urn:microsoft.com/office/officeart/2005/8/layout/process1"/>
    <dgm:cxn modelId="{3785BB09-9BD8-4277-86E6-38660C7C96F0}" type="presParOf" srcId="{47DEE27E-3496-4D83-9D63-F4EA267D3E92}" destId="{AEE79F41-4B19-4963-89C0-A2005CEFCCF1}" srcOrd="0" destOrd="0" presId="urn:microsoft.com/office/officeart/2005/8/layout/process1"/>
    <dgm:cxn modelId="{35F5BC72-7D80-4DC3-8FBC-06C791FBA587}" type="presParOf" srcId="{6ADDCDC2-10A0-4375-A2C9-94BD8BA4D928}" destId="{0F3D556A-C46C-4F89-83EC-75C5D85FBFF0}" srcOrd="2" destOrd="0" presId="urn:microsoft.com/office/officeart/2005/8/layout/process1"/>
    <dgm:cxn modelId="{E4871DCB-C321-4B72-A901-3DE891C9852F}" type="presParOf" srcId="{6ADDCDC2-10A0-4375-A2C9-94BD8BA4D928}" destId="{33E12AD0-D552-4AE7-9082-0FE4BA63CD74}" srcOrd="3" destOrd="0" presId="urn:microsoft.com/office/officeart/2005/8/layout/process1"/>
    <dgm:cxn modelId="{2D3AB770-3855-49AD-862E-375510818E3C}" type="presParOf" srcId="{33E12AD0-D552-4AE7-9082-0FE4BA63CD74}" destId="{6FA469DB-CF42-4509-BC93-FDBEB0AFA739}" srcOrd="0" destOrd="0" presId="urn:microsoft.com/office/officeart/2005/8/layout/process1"/>
    <dgm:cxn modelId="{6151DFCC-8DD8-482E-A230-061F0DFF919E}" type="presParOf" srcId="{6ADDCDC2-10A0-4375-A2C9-94BD8BA4D928}" destId="{1DA941F6-3797-4CA8-BA5F-A0C325EE78D3}" srcOrd="4" destOrd="0" presId="urn:microsoft.com/office/officeart/2005/8/layout/process1"/>
    <dgm:cxn modelId="{D702CCA9-2BD2-45E5-A1D6-1BCE558EA59C}" type="presParOf" srcId="{6ADDCDC2-10A0-4375-A2C9-94BD8BA4D928}" destId="{B36B95C8-376D-4C24-A0A0-1E9A0D17E015}" srcOrd="5" destOrd="0" presId="urn:microsoft.com/office/officeart/2005/8/layout/process1"/>
    <dgm:cxn modelId="{8714DAF3-EBB6-4A8C-B150-FC522975EF4C}" type="presParOf" srcId="{B36B95C8-376D-4C24-A0A0-1E9A0D17E015}" destId="{DAD1FFDE-2788-4380-87D4-F52069B69BC9}" srcOrd="0" destOrd="0" presId="urn:microsoft.com/office/officeart/2005/8/layout/process1"/>
    <dgm:cxn modelId="{3928EB53-1371-40BE-8D09-1735B95A6E55}" type="presParOf" srcId="{6ADDCDC2-10A0-4375-A2C9-94BD8BA4D928}" destId="{89BD3AC8-AAF3-4E90-B267-74BDEEB9E82B}" srcOrd="6" destOrd="0" presId="urn:microsoft.com/office/officeart/2005/8/layout/process1"/>
    <dgm:cxn modelId="{4704BDC7-972B-4536-9487-DB38224E2E33}" type="presParOf" srcId="{6ADDCDC2-10A0-4375-A2C9-94BD8BA4D928}" destId="{55174129-E8F2-4FD1-BA42-B65824C83162}" srcOrd="7" destOrd="0" presId="urn:microsoft.com/office/officeart/2005/8/layout/process1"/>
    <dgm:cxn modelId="{B76D2D1F-CCBB-46D2-AE30-F7DEBEAC3A97}" type="presParOf" srcId="{55174129-E8F2-4FD1-BA42-B65824C83162}" destId="{C948A1DB-D40C-43C9-9C1F-B688A5F0AB38}" srcOrd="0" destOrd="0" presId="urn:microsoft.com/office/officeart/2005/8/layout/process1"/>
    <dgm:cxn modelId="{4A55C2DA-6B54-40E2-865D-7BE1DFD28A18}" type="presParOf" srcId="{6ADDCDC2-10A0-4375-A2C9-94BD8BA4D928}" destId="{155E73EE-4D55-4177-9A3B-12273323258A}" srcOrd="8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4E3A87-A196-4B8A-A23A-D51CCE8530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BD3C225-DE24-47D1-BE41-8C169A419B32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PŘEVÁDĚNÁ KOMUNIKACE</a:t>
          </a:r>
        </a:p>
      </dgm:t>
    </dgm:pt>
    <dgm:pt modelId="{6E2292A1-A18A-4034-A29B-624EE63ECD7E}" type="parTrans" cxnId="{57F8651B-AC18-4A29-94E0-C09888FC3D55}">
      <dgm:prSet/>
      <dgm:spPr/>
      <dgm:t>
        <a:bodyPr/>
        <a:lstStyle/>
        <a:p>
          <a:endParaRPr lang="cs-CZ" sz="2400"/>
        </a:p>
      </dgm:t>
    </dgm:pt>
    <dgm:pt modelId="{CDA55ABC-B91C-48EE-8F51-7C5B1A71322E}" type="sibTrans" cxnId="{57F8651B-AC18-4A29-94E0-C09888FC3D55}">
      <dgm:prSet/>
      <dgm:spPr/>
      <dgm:t>
        <a:bodyPr/>
        <a:lstStyle/>
        <a:p>
          <a:endParaRPr lang="cs-CZ" sz="2400"/>
        </a:p>
      </dgm:t>
    </dgm:pt>
    <dgm:pt modelId="{162E69A1-19A8-44DF-8DC7-AD45538012D7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Návrhová kategorie		Silnice II. třídy</a:t>
          </a:r>
          <a:endParaRPr lang="cs-CZ" sz="1100" dirty="0"/>
        </a:p>
      </dgm:t>
    </dgm:pt>
    <dgm:pt modelId="{18CD63F6-768A-43AD-8AD5-26C2B801C1B4}" type="parTrans" cxnId="{D36476E8-013C-4B1D-B1B7-A00D271F91C0}">
      <dgm:prSet/>
      <dgm:spPr/>
      <dgm:t>
        <a:bodyPr/>
        <a:lstStyle/>
        <a:p>
          <a:endParaRPr lang="cs-CZ" sz="2400"/>
        </a:p>
      </dgm:t>
    </dgm:pt>
    <dgm:pt modelId="{CBE05461-0032-4D4E-B2BD-2EC9D6D2DD2E}" type="sibTrans" cxnId="{D36476E8-013C-4B1D-B1B7-A00D271F91C0}">
      <dgm:prSet/>
      <dgm:spPr/>
      <dgm:t>
        <a:bodyPr/>
        <a:lstStyle/>
        <a:p>
          <a:endParaRPr lang="cs-CZ" sz="2400"/>
        </a:p>
      </dgm:t>
    </dgm:pt>
    <dgm:pt modelId="{D4FECFDD-1125-4D2C-A7E2-8582CD28C394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Délka nosné konstrukce:		172,3 m</a:t>
          </a:r>
          <a:endParaRPr lang="cs-CZ" sz="1100" dirty="0"/>
        </a:p>
      </dgm:t>
    </dgm:pt>
    <dgm:pt modelId="{DB2A65B9-F269-450E-8227-42662825C726}" type="parTrans" cxnId="{F66907E7-7A91-4333-8D3C-82AE6050865D}">
      <dgm:prSet/>
      <dgm:spPr/>
      <dgm:t>
        <a:bodyPr/>
        <a:lstStyle/>
        <a:p>
          <a:endParaRPr lang="cs-CZ" sz="2400"/>
        </a:p>
      </dgm:t>
    </dgm:pt>
    <dgm:pt modelId="{B271864D-46AC-4B6D-B6FB-7BDA1859D4F7}" type="sibTrans" cxnId="{F66907E7-7A91-4333-8D3C-82AE6050865D}">
      <dgm:prSet/>
      <dgm:spPr/>
      <dgm:t>
        <a:bodyPr/>
        <a:lstStyle/>
        <a:p>
          <a:endParaRPr lang="cs-CZ" sz="2400"/>
        </a:p>
      </dgm:t>
    </dgm:pt>
    <dgm:pt modelId="{9307C1DF-8D9C-4BCD-8A93-776B09B821C7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Typ příčného uspořádání	MS5 24/19/50</a:t>
          </a:r>
        </a:p>
      </dgm:t>
    </dgm:pt>
    <dgm:pt modelId="{E55AC01E-7617-475E-81E0-E088F218EEAE}" type="parTrans" cxnId="{AD407869-CEA6-4EBC-8CC4-EFA8936C0A59}">
      <dgm:prSet/>
      <dgm:spPr/>
      <dgm:t>
        <a:bodyPr/>
        <a:lstStyle/>
        <a:p>
          <a:endParaRPr lang="cs-CZ" sz="2400"/>
        </a:p>
      </dgm:t>
    </dgm:pt>
    <dgm:pt modelId="{48B52CA1-036F-4AF7-82B1-1BFD804674EE}" type="sibTrans" cxnId="{AD407869-CEA6-4EBC-8CC4-EFA8936C0A59}">
      <dgm:prSet/>
      <dgm:spPr/>
      <dgm:t>
        <a:bodyPr/>
        <a:lstStyle/>
        <a:p>
          <a:endParaRPr lang="cs-CZ" sz="2400"/>
        </a:p>
      </dgm:t>
    </dgm:pt>
    <dgm:pt modelId="{01E3B9AE-D1E3-4A00-993D-4AC4EB2384D8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Evidenční číslo			II/324</a:t>
          </a:r>
        </a:p>
      </dgm:t>
    </dgm:pt>
    <dgm:pt modelId="{2207427D-2E7D-4234-8ABE-E204930B0E54}" type="parTrans" cxnId="{6C83BC48-2702-466B-B5EE-92CBE1D3689B}">
      <dgm:prSet/>
      <dgm:spPr/>
      <dgm:t>
        <a:bodyPr/>
        <a:lstStyle/>
        <a:p>
          <a:endParaRPr lang="cs-CZ" sz="2400"/>
        </a:p>
      </dgm:t>
    </dgm:pt>
    <dgm:pt modelId="{8653ABE6-E72B-466F-BDA9-30BF8511DD6F}" type="sibTrans" cxnId="{6C83BC48-2702-466B-B5EE-92CBE1D3689B}">
      <dgm:prSet/>
      <dgm:spPr/>
      <dgm:t>
        <a:bodyPr/>
        <a:lstStyle/>
        <a:p>
          <a:endParaRPr lang="cs-CZ" sz="2400"/>
        </a:p>
      </dgm:t>
    </dgm:pt>
    <dgm:pt modelId="{34BB45D6-8020-4BD7-BFAE-DF644E91700A}">
      <dgm:prSet custT="1"/>
      <dgm:spPr>
        <a:solidFill>
          <a:schemeClr val="bg1">
            <a:lumMod val="85000"/>
          </a:schemeClr>
        </a:solidFill>
      </dgm:spPr>
      <dgm:t>
        <a:bodyPr vert="horz"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ZÁKLADNÍ DIMENZE MOSTU</a:t>
          </a:r>
        </a:p>
      </dgm:t>
    </dgm:pt>
    <dgm:pt modelId="{5B5A8F8E-AB1D-4F6C-AE29-DE0387659F22}" type="parTrans" cxnId="{B32F6A32-37BD-4CDE-AA88-4B2ADBAEB33D}">
      <dgm:prSet/>
      <dgm:spPr/>
      <dgm:t>
        <a:bodyPr/>
        <a:lstStyle/>
        <a:p>
          <a:endParaRPr lang="cs-CZ" sz="2400"/>
        </a:p>
      </dgm:t>
    </dgm:pt>
    <dgm:pt modelId="{18041891-D921-425C-AF1E-A4D05B6FCF13}" type="sibTrans" cxnId="{B32F6A32-37BD-4CDE-AA88-4B2ADBAEB33D}">
      <dgm:prSet/>
      <dgm:spPr/>
      <dgm:t>
        <a:bodyPr/>
        <a:lstStyle/>
        <a:p>
          <a:endParaRPr lang="cs-CZ" sz="2400"/>
        </a:p>
      </dgm:t>
    </dgm:pt>
    <dgm:pt modelId="{1AF74F76-2EEA-4710-A03F-366E74326877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Rozpětí [kolmá]:		50[43.5]+70[60.9]+50[43.5]</a:t>
          </a:r>
        </a:p>
      </dgm:t>
    </dgm:pt>
    <dgm:pt modelId="{ECA38581-C6DC-4C5D-9A09-FD3CA83D02CF}" type="parTrans" cxnId="{2C0F3F57-2B68-490B-94E0-EBE10D88CF8A}">
      <dgm:prSet/>
      <dgm:spPr/>
      <dgm:t>
        <a:bodyPr/>
        <a:lstStyle/>
        <a:p>
          <a:endParaRPr lang="cs-CZ" sz="2400"/>
        </a:p>
      </dgm:t>
    </dgm:pt>
    <dgm:pt modelId="{F7FE0ADE-89B4-428A-A495-122C6DF743D2}" type="sibTrans" cxnId="{2C0F3F57-2B68-490B-94E0-EBE10D88CF8A}">
      <dgm:prSet/>
      <dgm:spPr/>
      <dgm:t>
        <a:bodyPr/>
        <a:lstStyle/>
        <a:p>
          <a:endParaRPr lang="cs-CZ" sz="2400"/>
        </a:p>
      </dgm:t>
    </dgm:pt>
    <dgm:pt modelId="{31784607-ACD3-4404-AD31-8725CFFCC932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Šikmost mostu:			pravá, 60,4°, 67,1g</a:t>
          </a:r>
          <a:endParaRPr lang="cs-CZ" sz="1100" dirty="0"/>
        </a:p>
      </dgm:t>
    </dgm:pt>
    <dgm:pt modelId="{7E9C7FDC-74F4-4CBC-B3AD-AB4D7B961B22}" type="parTrans" cxnId="{C5532E04-42E9-41AF-8A5C-023FF108E668}">
      <dgm:prSet/>
      <dgm:spPr/>
      <dgm:t>
        <a:bodyPr/>
        <a:lstStyle/>
        <a:p>
          <a:endParaRPr lang="cs-CZ" sz="2400"/>
        </a:p>
      </dgm:t>
    </dgm:pt>
    <dgm:pt modelId="{1FB295E0-F03D-4E7C-BC7A-AA1C310459E8}" type="sibTrans" cxnId="{C5532E04-42E9-41AF-8A5C-023FF108E668}">
      <dgm:prSet/>
      <dgm:spPr/>
      <dgm:t>
        <a:bodyPr/>
        <a:lstStyle/>
        <a:p>
          <a:endParaRPr lang="cs-CZ" sz="2400"/>
        </a:p>
      </dgm:t>
    </dgm:pt>
    <dgm:pt modelId="{423190D4-9A2E-4A52-A197-B902D252329B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Šířka mostu: 			24,8 m </a:t>
          </a:r>
        </a:p>
      </dgm:t>
    </dgm:pt>
    <dgm:pt modelId="{175D8D23-5DC8-4E73-99DB-5EDE3964ECEC}" type="parTrans" cxnId="{D01DFC79-60DB-462F-8CAB-29F0470284C9}">
      <dgm:prSet/>
      <dgm:spPr/>
      <dgm:t>
        <a:bodyPr/>
        <a:lstStyle/>
        <a:p>
          <a:endParaRPr lang="cs-CZ" sz="2400"/>
        </a:p>
      </dgm:t>
    </dgm:pt>
    <dgm:pt modelId="{98662139-0AB0-4475-9D94-6DB766B5CF25}" type="sibTrans" cxnId="{D01DFC79-60DB-462F-8CAB-29F0470284C9}">
      <dgm:prSet/>
      <dgm:spPr/>
      <dgm:t>
        <a:bodyPr/>
        <a:lstStyle/>
        <a:p>
          <a:endParaRPr lang="cs-CZ" sz="2400"/>
        </a:p>
      </dgm:t>
    </dgm:pt>
    <dgm:pt modelId="{10159E8D-3ABC-4225-9D59-4FC1F3DB60F0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Šířka nosné konstrukce:		24,3m</a:t>
          </a:r>
        </a:p>
      </dgm:t>
    </dgm:pt>
    <dgm:pt modelId="{086FC326-8607-4C04-BF99-920AF317B805}" type="parTrans" cxnId="{C190F8F2-74AB-4E31-9815-3C8C31D6EFA2}">
      <dgm:prSet/>
      <dgm:spPr/>
      <dgm:t>
        <a:bodyPr/>
        <a:lstStyle/>
        <a:p>
          <a:endParaRPr lang="cs-CZ" sz="2400"/>
        </a:p>
      </dgm:t>
    </dgm:pt>
    <dgm:pt modelId="{079CE2A3-262D-41F9-AEAF-581ABF351B99}" type="sibTrans" cxnId="{C190F8F2-74AB-4E31-9815-3C8C31D6EFA2}">
      <dgm:prSet/>
      <dgm:spPr/>
      <dgm:t>
        <a:bodyPr/>
        <a:lstStyle/>
        <a:p>
          <a:endParaRPr lang="cs-CZ" sz="2400"/>
        </a:p>
      </dgm:t>
    </dgm:pt>
    <dgm:pt modelId="{CF35AE71-DFC7-4FDD-8244-BDD240D7BA79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Stavební výška: 			1,95 až 3,25 m </a:t>
          </a:r>
        </a:p>
      </dgm:t>
    </dgm:pt>
    <dgm:pt modelId="{D73719A4-2931-46D1-8F4D-552D4CE71A4A}" type="parTrans" cxnId="{8BF22601-6FC5-4688-A08D-58A600C04D27}">
      <dgm:prSet/>
      <dgm:spPr/>
      <dgm:t>
        <a:bodyPr/>
        <a:lstStyle/>
        <a:p>
          <a:endParaRPr lang="cs-CZ" sz="2400"/>
        </a:p>
      </dgm:t>
    </dgm:pt>
    <dgm:pt modelId="{6360FEEB-8951-4484-9749-CB741FBD59B7}" type="sibTrans" cxnId="{8BF22601-6FC5-4688-A08D-58A600C04D27}">
      <dgm:prSet/>
      <dgm:spPr/>
      <dgm:t>
        <a:bodyPr/>
        <a:lstStyle/>
        <a:p>
          <a:endParaRPr lang="cs-CZ" sz="2400"/>
        </a:p>
      </dgm:t>
    </dgm:pt>
    <dgm:pt modelId="{388C68C9-83D6-4CA1-AFFB-333F5FE3544D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Konstrukční výška		1,65 až 2,95 m </a:t>
          </a:r>
        </a:p>
      </dgm:t>
    </dgm:pt>
    <dgm:pt modelId="{A5DCA763-B3C7-4FC9-9168-005011EE7658}" type="parTrans" cxnId="{3B883E8B-A56A-4DAB-9F03-1C0B5B7A7EDE}">
      <dgm:prSet/>
      <dgm:spPr/>
      <dgm:t>
        <a:bodyPr/>
        <a:lstStyle/>
        <a:p>
          <a:endParaRPr lang="cs-CZ" sz="2400"/>
        </a:p>
      </dgm:t>
    </dgm:pt>
    <dgm:pt modelId="{692189AA-82A1-48E1-9131-B2A2140EB9B8}" type="sibTrans" cxnId="{3B883E8B-A56A-4DAB-9F03-1C0B5B7A7EDE}">
      <dgm:prSet/>
      <dgm:spPr/>
      <dgm:t>
        <a:bodyPr/>
        <a:lstStyle/>
        <a:p>
          <a:endParaRPr lang="cs-CZ" sz="2400"/>
        </a:p>
      </dgm:t>
    </dgm:pt>
    <dgm:pt modelId="{0A0B4EA6-8A60-4F13-9C27-0476485FAAAC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Popis</a:t>
          </a:r>
        </a:p>
      </dgm:t>
    </dgm:pt>
    <dgm:pt modelId="{E799B3FB-DF0C-4BC4-873F-7A1EF4A79A1E}" type="parTrans" cxnId="{30DC3DD2-1C1D-4A55-A73A-B7C5252837C0}">
      <dgm:prSet/>
      <dgm:spPr/>
      <dgm:t>
        <a:bodyPr/>
        <a:lstStyle/>
        <a:p>
          <a:endParaRPr lang="cs-CZ" sz="2400"/>
        </a:p>
      </dgm:t>
    </dgm:pt>
    <dgm:pt modelId="{1C4ED404-9F3E-4B1C-A207-EF645CAA5328}" type="sibTrans" cxnId="{30DC3DD2-1C1D-4A55-A73A-B7C5252837C0}">
      <dgm:prSet/>
      <dgm:spPr/>
      <dgm:t>
        <a:bodyPr/>
        <a:lstStyle/>
        <a:p>
          <a:endParaRPr lang="cs-CZ" sz="2400"/>
        </a:p>
      </dgm:t>
    </dgm:pt>
    <dgm:pt modelId="{7BCE44FC-C8F2-4304-A407-D8160DC0B606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Nosná konstrukce z dodatečně předpjatého monolitického betonu betonovaného letmo a na skruži. </a:t>
          </a:r>
        </a:p>
      </dgm:t>
    </dgm:pt>
    <dgm:pt modelId="{E05BDCB5-242C-406D-9D9C-EA70783A5B11}" type="parTrans" cxnId="{336481D9-CBEC-4551-A5DC-5693CACCF52E}">
      <dgm:prSet/>
      <dgm:spPr/>
      <dgm:t>
        <a:bodyPr/>
        <a:lstStyle/>
        <a:p>
          <a:endParaRPr lang="cs-CZ" sz="2400"/>
        </a:p>
      </dgm:t>
    </dgm:pt>
    <dgm:pt modelId="{EEBB93EA-1594-438F-AC56-99EB73A98C9B}" type="sibTrans" cxnId="{336481D9-CBEC-4551-A5DC-5693CACCF52E}">
      <dgm:prSet/>
      <dgm:spPr/>
      <dgm:t>
        <a:bodyPr/>
        <a:lstStyle/>
        <a:p>
          <a:endParaRPr lang="cs-CZ" sz="2400"/>
        </a:p>
      </dgm:t>
    </dgm:pt>
    <dgm:pt modelId="{4EE27ADB-61BC-41D2-A08B-8FAD997149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Nosná konstrukce ze třech komorových nosníků z předpjatého betonu B600 (ČSN EN 206-A2 - C40/50; ČSN 73 2400:1989 - B50; ČSN 73 2001:1970 - B600; ČSN 73 1201:1967 – VI).</a:t>
          </a:r>
        </a:p>
      </dgm:t>
    </dgm:pt>
    <dgm:pt modelId="{84BDCE81-96C3-4C6E-9B82-F81CA0C57253}" type="parTrans" cxnId="{962AF997-5341-40A8-AA99-EE19B2FBEDDD}">
      <dgm:prSet/>
      <dgm:spPr/>
      <dgm:t>
        <a:bodyPr/>
        <a:lstStyle/>
        <a:p>
          <a:endParaRPr lang="cs-CZ" sz="2400"/>
        </a:p>
      </dgm:t>
    </dgm:pt>
    <dgm:pt modelId="{1B8BE8F6-03FC-42F7-B731-2BF73F68164D}" type="sibTrans" cxnId="{962AF997-5341-40A8-AA99-EE19B2FBEDDD}">
      <dgm:prSet/>
      <dgm:spPr/>
      <dgm:t>
        <a:bodyPr/>
        <a:lstStyle/>
        <a:p>
          <a:endParaRPr lang="cs-CZ" sz="2400"/>
        </a:p>
      </dgm:t>
    </dgm:pt>
    <dgm:pt modelId="{AD58B053-DB36-4EAF-8898-C92A4045164D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Šířka nosníků 			5,5m </a:t>
          </a:r>
        </a:p>
      </dgm:t>
    </dgm:pt>
    <dgm:pt modelId="{202D304B-98C3-4E7D-BB3A-5625987D86B6}" type="parTrans" cxnId="{CC3EFCA1-B5D4-4240-A605-B0F356084C10}">
      <dgm:prSet/>
      <dgm:spPr/>
    </dgm:pt>
    <dgm:pt modelId="{C8034FD0-1926-4E7E-9389-F559BC3245F1}" type="sibTrans" cxnId="{CC3EFCA1-B5D4-4240-A605-B0F356084C10}">
      <dgm:prSet/>
      <dgm:spPr/>
    </dgm:pt>
    <dgm:pt modelId="{4B194335-5A72-4C14-ADEF-4BAAFF65A0A9}" type="pres">
      <dgm:prSet presAssocID="{164E3A87-A196-4B8A-A23A-D51CCE85309D}" presName="linear" presStyleCnt="0">
        <dgm:presLayoutVars>
          <dgm:dir/>
          <dgm:animLvl val="lvl"/>
          <dgm:resizeHandles val="exact"/>
        </dgm:presLayoutVars>
      </dgm:prSet>
      <dgm:spPr/>
    </dgm:pt>
    <dgm:pt modelId="{C7015071-5C9B-4AC7-B858-0D564953D036}" type="pres">
      <dgm:prSet presAssocID="{0A0B4EA6-8A60-4F13-9C27-0476485FAAAC}" presName="parentLin" presStyleCnt="0"/>
      <dgm:spPr/>
    </dgm:pt>
    <dgm:pt modelId="{BED9086E-431F-4F71-B600-2ECA090CE1B8}" type="pres">
      <dgm:prSet presAssocID="{0A0B4EA6-8A60-4F13-9C27-0476485FAAAC}" presName="parentLeftMargin" presStyleLbl="node1" presStyleIdx="0" presStyleCnt="3"/>
      <dgm:spPr/>
    </dgm:pt>
    <dgm:pt modelId="{5614ED57-4A0E-4118-BBFC-9670C593A3FC}" type="pres">
      <dgm:prSet presAssocID="{0A0B4EA6-8A60-4F13-9C27-0476485FAAA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92B545B-BFB3-4BC8-8984-1C93D2B48D85}" type="pres">
      <dgm:prSet presAssocID="{0A0B4EA6-8A60-4F13-9C27-0476485FAAAC}" presName="negativeSpace" presStyleCnt="0"/>
      <dgm:spPr/>
    </dgm:pt>
    <dgm:pt modelId="{4435C709-920E-4B2C-ADCA-CF98AF959CE6}" type="pres">
      <dgm:prSet presAssocID="{0A0B4EA6-8A60-4F13-9C27-0476485FAAAC}" presName="childText" presStyleLbl="conFgAcc1" presStyleIdx="0" presStyleCnt="3">
        <dgm:presLayoutVars>
          <dgm:bulletEnabled val="1"/>
        </dgm:presLayoutVars>
      </dgm:prSet>
      <dgm:spPr/>
    </dgm:pt>
    <dgm:pt modelId="{F181C983-9571-4DC3-8A21-81D2415CD5C3}" type="pres">
      <dgm:prSet presAssocID="{1C4ED404-9F3E-4B1C-A207-EF645CAA5328}" presName="spaceBetweenRectangles" presStyleCnt="0"/>
      <dgm:spPr/>
    </dgm:pt>
    <dgm:pt modelId="{8ED5DEF6-1A48-4A1B-AD52-CDF791EF59FE}" type="pres">
      <dgm:prSet presAssocID="{ABD3C225-DE24-47D1-BE41-8C169A419B32}" presName="parentLin" presStyleCnt="0"/>
      <dgm:spPr/>
    </dgm:pt>
    <dgm:pt modelId="{6BC4E371-F5D9-490D-8DBC-AF69F6F5CE36}" type="pres">
      <dgm:prSet presAssocID="{ABD3C225-DE24-47D1-BE41-8C169A419B32}" presName="parentLeftMargin" presStyleLbl="node1" presStyleIdx="0" presStyleCnt="3"/>
      <dgm:spPr/>
    </dgm:pt>
    <dgm:pt modelId="{C5420CE7-29B0-4F45-8C34-99914C08CEC8}" type="pres">
      <dgm:prSet presAssocID="{ABD3C225-DE24-47D1-BE41-8C169A419B3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DEA37B0-D7E2-49CD-8CDE-11AF5B3F18CB}" type="pres">
      <dgm:prSet presAssocID="{ABD3C225-DE24-47D1-BE41-8C169A419B32}" presName="negativeSpace" presStyleCnt="0"/>
      <dgm:spPr/>
    </dgm:pt>
    <dgm:pt modelId="{74F793FD-1B64-4E96-AFC3-843FEAC5FAAA}" type="pres">
      <dgm:prSet presAssocID="{ABD3C225-DE24-47D1-BE41-8C169A419B32}" presName="childText" presStyleLbl="conFgAcc1" presStyleIdx="1" presStyleCnt="3">
        <dgm:presLayoutVars>
          <dgm:bulletEnabled val="1"/>
        </dgm:presLayoutVars>
      </dgm:prSet>
      <dgm:spPr/>
    </dgm:pt>
    <dgm:pt modelId="{E89517ED-FDE7-4B87-A636-3614087278ED}" type="pres">
      <dgm:prSet presAssocID="{CDA55ABC-B91C-48EE-8F51-7C5B1A71322E}" presName="spaceBetweenRectangles" presStyleCnt="0"/>
      <dgm:spPr/>
    </dgm:pt>
    <dgm:pt modelId="{0C0603C0-78F7-44B3-B09F-E1EEDF011B54}" type="pres">
      <dgm:prSet presAssocID="{34BB45D6-8020-4BD7-BFAE-DF644E91700A}" presName="parentLin" presStyleCnt="0"/>
      <dgm:spPr/>
    </dgm:pt>
    <dgm:pt modelId="{36209398-922A-43DC-87EF-8734DC3B45B9}" type="pres">
      <dgm:prSet presAssocID="{34BB45D6-8020-4BD7-BFAE-DF644E91700A}" presName="parentLeftMargin" presStyleLbl="node1" presStyleIdx="1" presStyleCnt="3"/>
      <dgm:spPr/>
    </dgm:pt>
    <dgm:pt modelId="{0D1C52DE-F45A-4710-941E-B00F389EA2B5}" type="pres">
      <dgm:prSet presAssocID="{34BB45D6-8020-4BD7-BFAE-DF644E91700A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504000" y="1379812"/>
          <a:ext cx="7056000" cy="442800"/>
        </a:xfrm>
      </dgm:spPr>
    </dgm:pt>
    <dgm:pt modelId="{265F18B5-E2F5-42D3-B5D0-40F3CA56ACA1}" type="pres">
      <dgm:prSet presAssocID="{34BB45D6-8020-4BD7-BFAE-DF644E91700A}" presName="negativeSpace" presStyleCnt="0"/>
      <dgm:spPr/>
    </dgm:pt>
    <dgm:pt modelId="{57E88FAD-253D-47F9-870D-DC96F0B97272}" type="pres">
      <dgm:prSet presAssocID="{34BB45D6-8020-4BD7-BFAE-DF644E91700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BF22601-6FC5-4688-A08D-58A600C04D27}" srcId="{34BB45D6-8020-4BD7-BFAE-DF644E91700A}" destId="{CF35AE71-DFC7-4FDD-8244-BDD240D7BA79}" srcOrd="6" destOrd="0" parTransId="{D73719A4-2931-46D1-8F4D-552D4CE71A4A}" sibTransId="{6360FEEB-8951-4484-9749-CB741FBD59B7}"/>
    <dgm:cxn modelId="{507F9102-C811-48B3-AFD6-345155BA9752}" type="presOf" srcId="{423190D4-9A2E-4A52-A197-B902D252329B}" destId="{57E88FAD-253D-47F9-870D-DC96F0B97272}" srcOrd="0" destOrd="3" presId="urn:microsoft.com/office/officeart/2005/8/layout/list1"/>
    <dgm:cxn modelId="{C5532E04-42E9-41AF-8A5C-023FF108E668}" srcId="{34BB45D6-8020-4BD7-BFAE-DF644E91700A}" destId="{31784607-ACD3-4404-AD31-8725CFFCC932}" srcOrd="2" destOrd="0" parTransId="{7E9C7FDC-74F4-4CBC-B3AD-AB4D7B961B22}" sibTransId="{1FB295E0-F03D-4E7C-BC7A-AA1C310459E8}"/>
    <dgm:cxn modelId="{81100805-77F6-4EFB-93F7-7E327DC1FBBB}" type="presOf" srcId="{34BB45D6-8020-4BD7-BFAE-DF644E91700A}" destId="{36209398-922A-43DC-87EF-8734DC3B45B9}" srcOrd="0" destOrd="0" presId="urn:microsoft.com/office/officeart/2005/8/layout/list1"/>
    <dgm:cxn modelId="{7E3A9011-E58A-4E06-A179-307B373C2E8F}" type="presOf" srcId="{ABD3C225-DE24-47D1-BE41-8C169A419B32}" destId="{6BC4E371-F5D9-490D-8DBC-AF69F6F5CE36}" srcOrd="0" destOrd="0" presId="urn:microsoft.com/office/officeart/2005/8/layout/list1"/>
    <dgm:cxn modelId="{57F8651B-AC18-4A29-94E0-C09888FC3D55}" srcId="{164E3A87-A196-4B8A-A23A-D51CCE85309D}" destId="{ABD3C225-DE24-47D1-BE41-8C169A419B32}" srcOrd="1" destOrd="0" parTransId="{6E2292A1-A18A-4034-A29B-624EE63ECD7E}" sibTransId="{CDA55ABC-B91C-48EE-8F51-7C5B1A71322E}"/>
    <dgm:cxn modelId="{39989C27-CA5F-4265-8867-F6A79BAF19DD}" type="presOf" srcId="{01E3B9AE-D1E3-4A00-993D-4AC4EB2384D8}" destId="{74F793FD-1B64-4E96-AFC3-843FEAC5FAAA}" srcOrd="0" destOrd="2" presId="urn:microsoft.com/office/officeart/2005/8/layout/list1"/>
    <dgm:cxn modelId="{F8D0C12D-37AF-4C0A-9169-11E1245D1508}" type="presOf" srcId="{388C68C9-83D6-4CA1-AFFB-333F5FE3544D}" destId="{57E88FAD-253D-47F9-870D-DC96F0B97272}" srcOrd="0" destOrd="7" presId="urn:microsoft.com/office/officeart/2005/8/layout/list1"/>
    <dgm:cxn modelId="{B32F6A32-37BD-4CDE-AA88-4B2ADBAEB33D}" srcId="{164E3A87-A196-4B8A-A23A-D51CCE85309D}" destId="{34BB45D6-8020-4BD7-BFAE-DF644E91700A}" srcOrd="2" destOrd="0" parTransId="{5B5A8F8E-AB1D-4F6C-AE29-DE0387659F22}" sibTransId="{18041891-D921-425C-AF1E-A4D05B6FCF13}"/>
    <dgm:cxn modelId="{5B038C40-14AC-4165-BA4D-B32440822985}" type="presOf" srcId="{AD58B053-DB36-4EAF-8898-C92A4045164D}" destId="{57E88FAD-253D-47F9-870D-DC96F0B97272}" srcOrd="0" destOrd="5" presId="urn:microsoft.com/office/officeart/2005/8/layout/list1"/>
    <dgm:cxn modelId="{50539B5B-7E60-4C2C-906C-77AF42A61904}" type="presOf" srcId="{0A0B4EA6-8A60-4F13-9C27-0476485FAAAC}" destId="{5614ED57-4A0E-4118-BBFC-9670C593A3FC}" srcOrd="1" destOrd="0" presId="urn:microsoft.com/office/officeart/2005/8/layout/list1"/>
    <dgm:cxn modelId="{24982F5D-3BAB-4301-9CC6-D51C97940D63}" type="presOf" srcId="{7BCE44FC-C8F2-4304-A407-D8160DC0B606}" destId="{4435C709-920E-4B2C-ADCA-CF98AF959CE6}" srcOrd="0" destOrd="0" presId="urn:microsoft.com/office/officeart/2005/8/layout/list1"/>
    <dgm:cxn modelId="{B6453A5D-63F5-4CD9-9CC1-D42FAFA428C0}" type="presOf" srcId="{31784607-ACD3-4404-AD31-8725CFFCC932}" destId="{57E88FAD-253D-47F9-870D-DC96F0B97272}" srcOrd="0" destOrd="2" presId="urn:microsoft.com/office/officeart/2005/8/layout/list1"/>
    <dgm:cxn modelId="{037F3B42-5651-4754-A0EB-39B9A9C2B279}" type="presOf" srcId="{164E3A87-A196-4B8A-A23A-D51CCE85309D}" destId="{4B194335-5A72-4C14-ADEF-4BAAFF65A0A9}" srcOrd="0" destOrd="0" presId="urn:microsoft.com/office/officeart/2005/8/layout/list1"/>
    <dgm:cxn modelId="{F35EFE43-E9A2-4BCD-BB56-5B4B7870D2AA}" type="presOf" srcId="{34BB45D6-8020-4BD7-BFAE-DF644E91700A}" destId="{0D1C52DE-F45A-4710-941E-B00F389EA2B5}" srcOrd="1" destOrd="0" presId="urn:microsoft.com/office/officeart/2005/8/layout/list1"/>
    <dgm:cxn modelId="{6C83BC48-2702-466B-B5EE-92CBE1D3689B}" srcId="{ABD3C225-DE24-47D1-BE41-8C169A419B32}" destId="{01E3B9AE-D1E3-4A00-993D-4AC4EB2384D8}" srcOrd="2" destOrd="0" parTransId="{2207427D-2E7D-4234-8ABE-E204930B0E54}" sibTransId="{8653ABE6-E72B-466F-BDA9-30BF8511DD6F}"/>
    <dgm:cxn modelId="{AD407869-CEA6-4EBC-8CC4-EFA8936C0A59}" srcId="{ABD3C225-DE24-47D1-BE41-8C169A419B32}" destId="{9307C1DF-8D9C-4BCD-8A93-776B09B821C7}" srcOrd="1" destOrd="0" parTransId="{E55AC01E-7617-475E-81E0-E088F218EEAE}" sibTransId="{48B52CA1-036F-4AF7-82B1-1BFD804674EE}"/>
    <dgm:cxn modelId="{2C0F3F57-2B68-490B-94E0-EBE10D88CF8A}" srcId="{34BB45D6-8020-4BD7-BFAE-DF644E91700A}" destId="{1AF74F76-2EEA-4710-A03F-366E74326877}" srcOrd="1" destOrd="0" parTransId="{ECA38581-C6DC-4C5D-9A09-FD3CA83D02CF}" sibTransId="{F7FE0ADE-89B4-428A-A495-122C6DF743D2}"/>
    <dgm:cxn modelId="{5A32EE57-F7E1-4955-A342-45975EA256C6}" type="presOf" srcId="{ABD3C225-DE24-47D1-BE41-8C169A419B32}" destId="{C5420CE7-29B0-4F45-8C34-99914C08CEC8}" srcOrd="1" destOrd="0" presId="urn:microsoft.com/office/officeart/2005/8/layout/list1"/>
    <dgm:cxn modelId="{D01DFC79-60DB-462F-8CAB-29F0470284C9}" srcId="{34BB45D6-8020-4BD7-BFAE-DF644E91700A}" destId="{423190D4-9A2E-4A52-A197-B902D252329B}" srcOrd="3" destOrd="0" parTransId="{175D8D23-5DC8-4E73-99DB-5EDE3964ECEC}" sibTransId="{98662139-0AB0-4475-9D94-6DB766B5CF25}"/>
    <dgm:cxn modelId="{11F5875A-5EE6-475A-8E7B-572F0F99BAD9}" type="presOf" srcId="{4EE27ADB-61BC-41D2-A08B-8FAD9971497C}" destId="{4435C709-920E-4B2C-ADCA-CF98AF959CE6}" srcOrd="0" destOrd="1" presId="urn:microsoft.com/office/officeart/2005/8/layout/list1"/>
    <dgm:cxn modelId="{3B883E8B-A56A-4DAB-9F03-1C0B5B7A7EDE}" srcId="{34BB45D6-8020-4BD7-BFAE-DF644E91700A}" destId="{388C68C9-83D6-4CA1-AFFB-333F5FE3544D}" srcOrd="7" destOrd="0" parTransId="{A5DCA763-B3C7-4FC9-9168-005011EE7658}" sibTransId="{692189AA-82A1-48E1-9131-B2A2140EB9B8}"/>
    <dgm:cxn modelId="{4E8D298C-2E3E-43CA-852D-111171968F9F}" type="presOf" srcId="{D4FECFDD-1125-4D2C-A7E2-8582CD28C394}" destId="{57E88FAD-253D-47F9-870D-DC96F0B97272}" srcOrd="0" destOrd="0" presId="urn:microsoft.com/office/officeart/2005/8/layout/list1"/>
    <dgm:cxn modelId="{BE20A693-4E34-4597-B646-0B23D7D7AB5F}" type="presOf" srcId="{9307C1DF-8D9C-4BCD-8A93-776B09B821C7}" destId="{74F793FD-1B64-4E96-AFC3-843FEAC5FAAA}" srcOrd="0" destOrd="1" presId="urn:microsoft.com/office/officeart/2005/8/layout/list1"/>
    <dgm:cxn modelId="{962AF997-5341-40A8-AA99-EE19B2FBEDDD}" srcId="{0A0B4EA6-8A60-4F13-9C27-0476485FAAAC}" destId="{4EE27ADB-61BC-41D2-A08B-8FAD9971497C}" srcOrd="1" destOrd="0" parTransId="{84BDCE81-96C3-4C6E-9B82-F81CA0C57253}" sibTransId="{1B8BE8F6-03FC-42F7-B731-2BF73F68164D}"/>
    <dgm:cxn modelId="{6957819F-8FFF-4995-8E7E-D17F6A375D29}" type="presOf" srcId="{10159E8D-3ABC-4225-9D59-4FC1F3DB60F0}" destId="{57E88FAD-253D-47F9-870D-DC96F0B97272}" srcOrd="0" destOrd="4" presId="urn:microsoft.com/office/officeart/2005/8/layout/list1"/>
    <dgm:cxn modelId="{CC3EFCA1-B5D4-4240-A605-B0F356084C10}" srcId="{34BB45D6-8020-4BD7-BFAE-DF644E91700A}" destId="{AD58B053-DB36-4EAF-8898-C92A4045164D}" srcOrd="5" destOrd="0" parTransId="{202D304B-98C3-4E7D-BB3A-5625987D86B6}" sibTransId="{C8034FD0-1926-4E7E-9389-F559BC3245F1}"/>
    <dgm:cxn modelId="{E74996B8-17B7-433A-8F76-2D1E1ABCD436}" type="presOf" srcId="{CF35AE71-DFC7-4FDD-8244-BDD240D7BA79}" destId="{57E88FAD-253D-47F9-870D-DC96F0B97272}" srcOrd="0" destOrd="6" presId="urn:microsoft.com/office/officeart/2005/8/layout/list1"/>
    <dgm:cxn modelId="{6E71C0BB-83A4-49FA-97A3-C752F9227B33}" type="presOf" srcId="{162E69A1-19A8-44DF-8DC7-AD45538012D7}" destId="{74F793FD-1B64-4E96-AFC3-843FEAC5FAAA}" srcOrd="0" destOrd="0" presId="urn:microsoft.com/office/officeart/2005/8/layout/list1"/>
    <dgm:cxn modelId="{BF03AACE-E12C-4084-BA31-69F771878F92}" type="presOf" srcId="{0A0B4EA6-8A60-4F13-9C27-0476485FAAAC}" destId="{BED9086E-431F-4F71-B600-2ECA090CE1B8}" srcOrd="0" destOrd="0" presId="urn:microsoft.com/office/officeart/2005/8/layout/list1"/>
    <dgm:cxn modelId="{30DC3DD2-1C1D-4A55-A73A-B7C5252837C0}" srcId="{164E3A87-A196-4B8A-A23A-D51CCE85309D}" destId="{0A0B4EA6-8A60-4F13-9C27-0476485FAAAC}" srcOrd="0" destOrd="0" parTransId="{E799B3FB-DF0C-4BC4-873F-7A1EF4A79A1E}" sibTransId="{1C4ED404-9F3E-4B1C-A207-EF645CAA5328}"/>
    <dgm:cxn modelId="{336481D9-CBEC-4551-A5DC-5693CACCF52E}" srcId="{0A0B4EA6-8A60-4F13-9C27-0476485FAAAC}" destId="{7BCE44FC-C8F2-4304-A407-D8160DC0B606}" srcOrd="0" destOrd="0" parTransId="{E05BDCB5-242C-406D-9D9C-EA70783A5B11}" sibTransId="{EEBB93EA-1594-438F-AC56-99EB73A98C9B}"/>
    <dgm:cxn modelId="{F66907E7-7A91-4333-8D3C-82AE6050865D}" srcId="{34BB45D6-8020-4BD7-BFAE-DF644E91700A}" destId="{D4FECFDD-1125-4D2C-A7E2-8582CD28C394}" srcOrd="0" destOrd="0" parTransId="{DB2A65B9-F269-450E-8227-42662825C726}" sibTransId="{B271864D-46AC-4B6D-B6FB-7BDA1859D4F7}"/>
    <dgm:cxn modelId="{D36476E8-013C-4B1D-B1B7-A00D271F91C0}" srcId="{ABD3C225-DE24-47D1-BE41-8C169A419B32}" destId="{162E69A1-19A8-44DF-8DC7-AD45538012D7}" srcOrd="0" destOrd="0" parTransId="{18CD63F6-768A-43AD-8AD5-26C2B801C1B4}" sibTransId="{CBE05461-0032-4D4E-B2BD-2EC9D6D2DD2E}"/>
    <dgm:cxn modelId="{C190F8F2-74AB-4E31-9815-3C8C31D6EFA2}" srcId="{34BB45D6-8020-4BD7-BFAE-DF644E91700A}" destId="{10159E8D-3ABC-4225-9D59-4FC1F3DB60F0}" srcOrd="4" destOrd="0" parTransId="{086FC326-8607-4C04-BF99-920AF317B805}" sibTransId="{079CE2A3-262D-41F9-AEAF-581ABF351B99}"/>
    <dgm:cxn modelId="{AE7F6BFA-9BEB-448B-A7AA-028EA83A03D1}" type="presOf" srcId="{1AF74F76-2EEA-4710-A03F-366E74326877}" destId="{57E88FAD-253D-47F9-870D-DC96F0B97272}" srcOrd="0" destOrd="1" presId="urn:microsoft.com/office/officeart/2005/8/layout/list1"/>
    <dgm:cxn modelId="{28260C31-DBB0-47A3-8363-DAF11DC6B59C}" type="presParOf" srcId="{4B194335-5A72-4C14-ADEF-4BAAFF65A0A9}" destId="{C7015071-5C9B-4AC7-B858-0D564953D036}" srcOrd="0" destOrd="0" presId="urn:microsoft.com/office/officeart/2005/8/layout/list1"/>
    <dgm:cxn modelId="{F0E82318-A326-4C73-94BE-D99A9B9A9E6D}" type="presParOf" srcId="{C7015071-5C9B-4AC7-B858-0D564953D036}" destId="{BED9086E-431F-4F71-B600-2ECA090CE1B8}" srcOrd="0" destOrd="0" presId="urn:microsoft.com/office/officeart/2005/8/layout/list1"/>
    <dgm:cxn modelId="{4848383A-359A-4B85-9743-68EB2FD32580}" type="presParOf" srcId="{C7015071-5C9B-4AC7-B858-0D564953D036}" destId="{5614ED57-4A0E-4118-BBFC-9670C593A3FC}" srcOrd="1" destOrd="0" presId="urn:microsoft.com/office/officeart/2005/8/layout/list1"/>
    <dgm:cxn modelId="{1476BB99-6052-434A-9A25-A61627B7D57A}" type="presParOf" srcId="{4B194335-5A72-4C14-ADEF-4BAAFF65A0A9}" destId="{E92B545B-BFB3-4BC8-8984-1C93D2B48D85}" srcOrd="1" destOrd="0" presId="urn:microsoft.com/office/officeart/2005/8/layout/list1"/>
    <dgm:cxn modelId="{02276E59-13FE-4F28-95E6-F8F489D535B0}" type="presParOf" srcId="{4B194335-5A72-4C14-ADEF-4BAAFF65A0A9}" destId="{4435C709-920E-4B2C-ADCA-CF98AF959CE6}" srcOrd="2" destOrd="0" presId="urn:microsoft.com/office/officeart/2005/8/layout/list1"/>
    <dgm:cxn modelId="{2F7C3339-57F0-4AF7-88AB-A603D18F2838}" type="presParOf" srcId="{4B194335-5A72-4C14-ADEF-4BAAFF65A0A9}" destId="{F181C983-9571-4DC3-8A21-81D2415CD5C3}" srcOrd="3" destOrd="0" presId="urn:microsoft.com/office/officeart/2005/8/layout/list1"/>
    <dgm:cxn modelId="{8FC8C35B-0866-4A89-B101-131136352EAA}" type="presParOf" srcId="{4B194335-5A72-4C14-ADEF-4BAAFF65A0A9}" destId="{8ED5DEF6-1A48-4A1B-AD52-CDF791EF59FE}" srcOrd="4" destOrd="0" presId="urn:microsoft.com/office/officeart/2005/8/layout/list1"/>
    <dgm:cxn modelId="{8BDD410F-8DE8-43E7-BEAA-96D46C0F15DF}" type="presParOf" srcId="{8ED5DEF6-1A48-4A1B-AD52-CDF791EF59FE}" destId="{6BC4E371-F5D9-490D-8DBC-AF69F6F5CE36}" srcOrd="0" destOrd="0" presId="urn:microsoft.com/office/officeart/2005/8/layout/list1"/>
    <dgm:cxn modelId="{1459E39C-5960-422E-9A60-8B7268ABE0E7}" type="presParOf" srcId="{8ED5DEF6-1A48-4A1B-AD52-CDF791EF59FE}" destId="{C5420CE7-29B0-4F45-8C34-99914C08CEC8}" srcOrd="1" destOrd="0" presId="urn:microsoft.com/office/officeart/2005/8/layout/list1"/>
    <dgm:cxn modelId="{7304445E-0D98-4636-8556-C6629689F6FA}" type="presParOf" srcId="{4B194335-5A72-4C14-ADEF-4BAAFF65A0A9}" destId="{5DEA37B0-D7E2-49CD-8CDE-11AF5B3F18CB}" srcOrd="5" destOrd="0" presId="urn:microsoft.com/office/officeart/2005/8/layout/list1"/>
    <dgm:cxn modelId="{B7735738-4F83-472F-BD7A-5DDB4E403979}" type="presParOf" srcId="{4B194335-5A72-4C14-ADEF-4BAAFF65A0A9}" destId="{74F793FD-1B64-4E96-AFC3-843FEAC5FAAA}" srcOrd="6" destOrd="0" presId="urn:microsoft.com/office/officeart/2005/8/layout/list1"/>
    <dgm:cxn modelId="{97880FA8-3642-4805-8BFD-AECC1797F938}" type="presParOf" srcId="{4B194335-5A72-4C14-ADEF-4BAAFF65A0A9}" destId="{E89517ED-FDE7-4B87-A636-3614087278ED}" srcOrd="7" destOrd="0" presId="urn:microsoft.com/office/officeart/2005/8/layout/list1"/>
    <dgm:cxn modelId="{F4BDAC46-4CCA-4BA7-A8AA-39B496A27EC3}" type="presParOf" srcId="{4B194335-5A72-4C14-ADEF-4BAAFF65A0A9}" destId="{0C0603C0-78F7-44B3-B09F-E1EEDF011B54}" srcOrd="8" destOrd="0" presId="urn:microsoft.com/office/officeart/2005/8/layout/list1"/>
    <dgm:cxn modelId="{08EE099A-E7BB-4474-97A8-F3F3B37B9CB1}" type="presParOf" srcId="{0C0603C0-78F7-44B3-B09F-E1EEDF011B54}" destId="{36209398-922A-43DC-87EF-8734DC3B45B9}" srcOrd="0" destOrd="0" presId="urn:microsoft.com/office/officeart/2005/8/layout/list1"/>
    <dgm:cxn modelId="{FC4F671C-28B8-4434-A53B-857766CF9029}" type="presParOf" srcId="{0C0603C0-78F7-44B3-B09F-E1EEDF011B54}" destId="{0D1C52DE-F45A-4710-941E-B00F389EA2B5}" srcOrd="1" destOrd="0" presId="urn:microsoft.com/office/officeart/2005/8/layout/list1"/>
    <dgm:cxn modelId="{84517D1F-A72A-4A02-B358-953C22019469}" type="presParOf" srcId="{4B194335-5A72-4C14-ADEF-4BAAFF65A0A9}" destId="{265F18B5-E2F5-42D3-B5D0-40F3CA56ACA1}" srcOrd="9" destOrd="0" presId="urn:microsoft.com/office/officeart/2005/8/layout/list1"/>
    <dgm:cxn modelId="{A7580EB2-B15A-4760-8ED5-CE0AF8C031ED}" type="presParOf" srcId="{4B194335-5A72-4C14-ADEF-4BAAFF65A0A9}" destId="{57E88FAD-253D-47F9-870D-DC96F0B9727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4E3A87-A196-4B8A-A23A-D51CCE8530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83A72A1-D89D-49EE-9A1F-F2ADE6E075CE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ŽB. PŘEDPJATÁ NOSNÁ KONSTRUKCE</a:t>
          </a:r>
        </a:p>
      </dgm:t>
    </dgm:pt>
    <dgm:pt modelId="{257D813A-BB98-4DEC-9B7A-BE95DF358B06}" type="parTrans" cxnId="{42D80E76-41AD-49C7-AAC5-7E1B131164C7}">
      <dgm:prSet/>
      <dgm:spPr/>
      <dgm:t>
        <a:bodyPr/>
        <a:lstStyle/>
        <a:p>
          <a:endParaRPr lang="cs-CZ" sz="4400"/>
        </a:p>
      </dgm:t>
    </dgm:pt>
    <dgm:pt modelId="{6AE2B9D5-8117-4D2C-BACF-1C2C9019FF77}" type="sibTrans" cxnId="{42D80E76-41AD-49C7-AAC5-7E1B131164C7}">
      <dgm:prSet/>
      <dgm:spPr/>
      <dgm:t>
        <a:bodyPr/>
        <a:lstStyle/>
        <a:p>
          <a:endParaRPr lang="cs-CZ" sz="4400"/>
        </a:p>
      </dgm:t>
    </dgm:pt>
    <dgm:pt modelId="{C2BAB9BD-9AFB-498F-8013-E0749064A026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PRVKY OPRAVY 2005</a:t>
          </a:r>
        </a:p>
      </dgm:t>
    </dgm:pt>
    <dgm:pt modelId="{AD5076AD-13C0-41A0-9B8C-73E8BB87CEF4}" type="parTrans" cxnId="{D1EF1C0F-BA11-4C96-99E7-EAD748E4CC98}">
      <dgm:prSet/>
      <dgm:spPr/>
      <dgm:t>
        <a:bodyPr/>
        <a:lstStyle/>
        <a:p>
          <a:endParaRPr lang="cs-CZ" sz="4400"/>
        </a:p>
      </dgm:t>
    </dgm:pt>
    <dgm:pt modelId="{177B3C3E-6F7D-4B4B-8912-BE218C2900A5}" type="sibTrans" cxnId="{D1EF1C0F-BA11-4C96-99E7-EAD748E4CC98}">
      <dgm:prSet/>
      <dgm:spPr/>
      <dgm:t>
        <a:bodyPr/>
        <a:lstStyle/>
        <a:p>
          <a:endParaRPr lang="cs-CZ" sz="4400"/>
        </a:p>
      </dgm:t>
    </dgm:pt>
    <dgm:pt modelId="{FE946570-B9D7-459E-98BA-AEE835D6EFA6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Beton žeber a vyrovnávací desky</a:t>
          </a:r>
          <a:br>
            <a:rPr lang="cs-CZ" sz="1100" dirty="0"/>
          </a:br>
          <a:r>
            <a:rPr lang="cs-CZ" sz="1100" dirty="0"/>
            <a:t>C30/37</a:t>
          </a:r>
        </a:p>
      </dgm:t>
    </dgm:pt>
    <dgm:pt modelId="{766D7FBF-AE2D-4576-AA95-9F54954C1E46}" type="parTrans" cxnId="{0A30EC04-A0A4-4F32-A715-BA9D1437E8B1}">
      <dgm:prSet/>
      <dgm:spPr/>
      <dgm:t>
        <a:bodyPr/>
        <a:lstStyle/>
        <a:p>
          <a:endParaRPr lang="cs-CZ" sz="4400"/>
        </a:p>
      </dgm:t>
    </dgm:pt>
    <dgm:pt modelId="{BB95C4B0-598E-440C-9CCD-3A194E3D26AA}" type="sibTrans" cxnId="{0A30EC04-A0A4-4F32-A715-BA9D1437E8B1}">
      <dgm:prSet/>
      <dgm:spPr/>
      <dgm:t>
        <a:bodyPr/>
        <a:lstStyle/>
        <a:p>
          <a:endParaRPr lang="cs-CZ" sz="4400"/>
        </a:p>
      </dgm:t>
    </dgm:pt>
    <dgm:pt modelId="{0BA2AF2E-E4C1-487F-9489-6823D0B183B7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Lehký beton výplně mezi žebry</a:t>
          </a:r>
          <a:br>
            <a:rPr lang="cs-CZ" sz="1100" dirty="0"/>
          </a:br>
          <a:r>
            <a:rPr lang="cs-CZ" sz="1100" dirty="0"/>
            <a:t>BETON S POLYSTYRENOVÝM PLNIVEM</a:t>
          </a:r>
          <a:br>
            <a:rPr lang="cs-CZ" sz="1100" dirty="0"/>
          </a:br>
          <a:r>
            <a:rPr lang="cs-CZ" sz="1100" dirty="0"/>
            <a:t>O HMOTNOSTI 400 kg/m3</a:t>
          </a:r>
        </a:p>
      </dgm:t>
    </dgm:pt>
    <dgm:pt modelId="{51F53BEF-0905-466D-8E5F-19F650D202B1}" type="parTrans" cxnId="{A035D39D-99C9-44D4-8944-B40980F0A791}">
      <dgm:prSet/>
      <dgm:spPr/>
      <dgm:t>
        <a:bodyPr/>
        <a:lstStyle/>
        <a:p>
          <a:endParaRPr lang="cs-CZ" sz="4400"/>
        </a:p>
      </dgm:t>
    </dgm:pt>
    <dgm:pt modelId="{71B69F49-C6F7-4521-BAFD-69524DC4AC52}" type="sibTrans" cxnId="{A035D39D-99C9-44D4-8944-B40980F0A791}">
      <dgm:prSet/>
      <dgm:spPr/>
      <dgm:t>
        <a:bodyPr/>
        <a:lstStyle/>
        <a:p>
          <a:endParaRPr lang="cs-CZ" sz="4400"/>
        </a:p>
      </dgm:t>
    </dgm:pt>
    <dgm:pt modelId="{C2881C70-FACE-4DC0-976E-7312CB159BB1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Beton horní vyrovnávací desky</a:t>
          </a:r>
          <a:br>
            <a:rPr lang="cs-CZ" sz="1100" dirty="0"/>
          </a:br>
          <a:r>
            <a:rPr lang="cs-CZ" sz="1100" dirty="0"/>
            <a:t>C35/45	XF4</a:t>
          </a:r>
        </a:p>
      </dgm:t>
    </dgm:pt>
    <dgm:pt modelId="{77C1F4D3-A86B-4178-A2A0-6C6EC1BABEA6}" type="parTrans" cxnId="{529E091E-11C5-4FFF-9AA4-818E35B44A39}">
      <dgm:prSet/>
      <dgm:spPr/>
      <dgm:t>
        <a:bodyPr/>
        <a:lstStyle/>
        <a:p>
          <a:endParaRPr lang="cs-CZ" sz="4400"/>
        </a:p>
      </dgm:t>
    </dgm:pt>
    <dgm:pt modelId="{D4FF5F15-77E2-4A75-8C6F-B9F4CB2DC277}" type="sibTrans" cxnId="{529E091E-11C5-4FFF-9AA4-818E35B44A39}">
      <dgm:prSet/>
      <dgm:spPr/>
      <dgm:t>
        <a:bodyPr/>
        <a:lstStyle/>
        <a:p>
          <a:endParaRPr lang="cs-CZ" sz="4400"/>
        </a:p>
      </dgm:t>
    </dgm:pt>
    <dgm:pt modelId="{C9779508-1773-40AE-B7E4-D97C18972416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VÝZTUŽ</a:t>
          </a:r>
        </a:p>
      </dgm:t>
    </dgm:pt>
    <dgm:pt modelId="{64B3B733-5AD0-4EC2-B162-85712B082DB4}" type="parTrans" cxnId="{FF29924C-BED4-461F-B7A3-0E15D730E38F}">
      <dgm:prSet/>
      <dgm:spPr/>
      <dgm:t>
        <a:bodyPr/>
        <a:lstStyle/>
        <a:p>
          <a:endParaRPr lang="cs-CZ" sz="4400"/>
        </a:p>
      </dgm:t>
    </dgm:pt>
    <dgm:pt modelId="{8E3BFEE7-D7AA-4B0C-B4A9-79B74878EEAE}" type="sibTrans" cxnId="{FF29924C-BED4-461F-B7A3-0E15D730E38F}">
      <dgm:prSet/>
      <dgm:spPr/>
      <dgm:t>
        <a:bodyPr/>
        <a:lstStyle/>
        <a:p>
          <a:endParaRPr lang="cs-CZ" sz="4400"/>
        </a:p>
      </dgm:t>
    </dgm:pt>
    <dgm:pt modelId="{E01A105D-277A-43E5-8F77-57A38011B4CF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050" dirty="0"/>
            <a:t>Dodatečně předpínací výztuž se soudržností</a:t>
          </a:r>
          <a:br>
            <a:rPr lang="cs-CZ" sz="1100" dirty="0"/>
          </a:br>
          <a:r>
            <a:rPr lang="cs-CZ" sz="1100" dirty="0"/>
            <a:t>12∅P7-1400		PODÉLNÉ</a:t>
          </a:r>
          <a:br>
            <a:rPr lang="cs-CZ" sz="1100" dirty="0"/>
          </a:br>
          <a:r>
            <a:rPr lang="cs-CZ" sz="1100" dirty="0"/>
            <a:t>16∅P4.5-1650		PŘÍČNÉ</a:t>
          </a:r>
          <a:br>
            <a:rPr lang="cs-CZ" sz="1100" dirty="0"/>
          </a:br>
          <a:r>
            <a:rPr lang="cs-CZ" sz="1100" dirty="0"/>
            <a:t>8∅P7-1400 		PŘÍČNÉ</a:t>
          </a:r>
        </a:p>
      </dgm:t>
    </dgm:pt>
    <dgm:pt modelId="{323A8371-9F4A-42AF-8552-78354B5F2C79}" type="parTrans" cxnId="{7008E2AA-1131-46D2-8F6C-4D8010099D16}">
      <dgm:prSet/>
      <dgm:spPr/>
      <dgm:t>
        <a:bodyPr/>
        <a:lstStyle/>
        <a:p>
          <a:endParaRPr lang="cs-CZ" sz="4400"/>
        </a:p>
      </dgm:t>
    </dgm:pt>
    <dgm:pt modelId="{8924DB75-D637-42F8-925B-43C860B39449}" type="sibTrans" cxnId="{7008E2AA-1131-46D2-8F6C-4D8010099D16}">
      <dgm:prSet/>
      <dgm:spPr/>
      <dgm:t>
        <a:bodyPr/>
        <a:lstStyle/>
        <a:p>
          <a:endParaRPr lang="cs-CZ" sz="4400"/>
        </a:p>
      </dgm:t>
    </dgm:pt>
    <dgm:pt modelId="{65BFB5C0-BD3A-47B2-AC44-C68673347FDB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 vert="horz"/>
        <a:lstStyle/>
        <a:p>
          <a:r>
            <a:rPr lang="cs-CZ" sz="1100" dirty="0"/>
            <a:t>C40/50		ČSN EN 206-A2</a:t>
          </a:r>
        </a:p>
      </dgm:t>
    </dgm:pt>
    <dgm:pt modelId="{7E17EC63-D40B-4CFE-B269-D14BB1F86E7C}" type="parTrans" cxnId="{E5EB7588-5EFE-413E-9723-1CFAE27271E8}">
      <dgm:prSet/>
      <dgm:spPr/>
      <dgm:t>
        <a:bodyPr/>
        <a:lstStyle/>
        <a:p>
          <a:endParaRPr lang="cs-CZ" sz="4400"/>
        </a:p>
      </dgm:t>
    </dgm:pt>
    <dgm:pt modelId="{7CB77B43-D935-4CC6-86B5-D00EA6566D7B}" type="sibTrans" cxnId="{E5EB7588-5EFE-413E-9723-1CFAE27271E8}">
      <dgm:prSet/>
      <dgm:spPr/>
      <dgm:t>
        <a:bodyPr/>
        <a:lstStyle/>
        <a:p>
          <a:endParaRPr lang="cs-CZ" sz="4400"/>
        </a:p>
      </dgm:t>
    </dgm:pt>
    <dgm:pt modelId="{D42E19B3-1ECE-46C8-A5D9-E5C0A609A64A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 vert="horz"/>
        <a:lstStyle/>
        <a:p>
          <a:r>
            <a:rPr lang="cs-CZ" sz="1100" dirty="0"/>
            <a:t>B50		ČSN 73 2400:1989</a:t>
          </a:r>
        </a:p>
      </dgm:t>
    </dgm:pt>
    <dgm:pt modelId="{62C76CE3-4E30-43F5-ABC8-8D2DCA91ED68}" type="parTrans" cxnId="{2771263F-97AC-46A4-9C11-C45BA77F5835}">
      <dgm:prSet/>
      <dgm:spPr/>
      <dgm:t>
        <a:bodyPr/>
        <a:lstStyle/>
        <a:p>
          <a:endParaRPr lang="cs-CZ" sz="4400"/>
        </a:p>
      </dgm:t>
    </dgm:pt>
    <dgm:pt modelId="{35AD25F3-2E5B-4933-AA01-1AE9F4D72E49}" type="sibTrans" cxnId="{2771263F-97AC-46A4-9C11-C45BA77F5835}">
      <dgm:prSet/>
      <dgm:spPr/>
      <dgm:t>
        <a:bodyPr/>
        <a:lstStyle/>
        <a:p>
          <a:endParaRPr lang="cs-CZ" sz="4400"/>
        </a:p>
      </dgm:t>
    </dgm:pt>
    <dgm:pt modelId="{5BEAA3EA-5A33-4211-88B4-6A0B9710D820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 vert="horz"/>
        <a:lstStyle/>
        <a:p>
          <a:r>
            <a:rPr lang="cs-CZ" sz="1100" dirty="0"/>
            <a:t>B600		ČSN 73 2001:1970</a:t>
          </a:r>
        </a:p>
      </dgm:t>
    </dgm:pt>
    <dgm:pt modelId="{84EC6F0F-CECE-494B-8B2E-21C1ED617344}" type="parTrans" cxnId="{F563A0E0-4A02-449E-BDF0-3470B8B5EFB8}">
      <dgm:prSet/>
      <dgm:spPr/>
      <dgm:t>
        <a:bodyPr/>
        <a:lstStyle/>
        <a:p>
          <a:endParaRPr lang="cs-CZ" sz="4400"/>
        </a:p>
      </dgm:t>
    </dgm:pt>
    <dgm:pt modelId="{D9A9F287-C348-4A02-B553-168D0FCB2CBE}" type="sibTrans" cxnId="{F563A0E0-4A02-449E-BDF0-3470B8B5EFB8}">
      <dgm:prSet/>
      <dgm:spPr/>
      <dgm:t>
        <a:bodyPr/>
        <a:lstStyle/>
        <a:p>
          <a:endParaRPr lang="cs-CZ" sz="4400"/>
        </a:p>
      </dgm:t>
    </dgm:pt>
    <dgm:pt modelId="{D1EB10CA-3F88-451E-988B-9170794EF628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 vert="horz"/>
        <a:lstStyle/>
        <a:p>
          <a:r>
            <a:rPr lang="cs-CZ" sz="1100" dirty="0"/>
            <a:t>VI		ČSN 73 1201:1967</a:t>
          </a:r>
        </a:p>
      </dgm:t>
    </dgm:pt>
    <dgm:pt modelId="{DCFD4CCA-F1DC-4359-8455-93100DB51CEB}" type="parTrans" cxnId="{62A7563D-C86F-4440-B6D7-4D7374B90F4E}">
      <dgm:prSet/>
      <dgm:spPr/>
      <dgm:t>
        <a:bodyPr/>
        <a:lstStyle/>
        <a:p>
          <a:endParaRPr lang="cs-CZ" sz="4400"/>
        </a:p>
      </dgm:t>
    </dgm:pt>
    <dgm:pt modelId="{360E05FA-C76B-4B8F-8FAF-A8CFA96C793F}" type="sibTrans" cxnId="{62A7563D-C86F-4440-B6D7-4D7374B90F4E}">
      <dgm:prSet/>
      <dgm:spPr/>
      <dgm:t>
        <a:bodyPr/>
        <a:lstStyle/>
        <a:p>
          <a:endParaRPr lang="cs-CZ" sz="4400"/>
        </a:p>
      </dgm:t>
    </dgm:pt>
    <dgm:pt modelId="{CB681100-3DD2-4802-B672-EFD57E374E40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000" dirty="0"/>
            <a:t>Dodatečná předpínací výztuž bez soudržnosti</a:t>
          </a:r>
          <a:br>
            <a:rPr lang="cs-CZ" sz="1100" dirty="0"/>
          </a:br>
          <a:r>
            <a:rPr lang="cs-CZ" sz="1100" dirty="0"/>
            <a:t>∅ P7 			(1979  - 1982)</a:t>
          </a:r>
          <a:br>
            <a:rPr lang="cs-CZ" sz="1100" dirty="0"/>
          </a:br>
          <a:r>
            <a:rPr lang="cs-CZ" sz="1100" dirty="0"/>
            <a:t>18x 42x ∅Lp15.5-1620	(1982  - 2018)</a:t>
          </a:r>
        </a:p>
      </dgm:t>
    </dgm:pt>
    <dgm:pt modelId="{F39D5F8B-40DE-4A0F-9A09-27D0EBD8E284}" type="parTrans" cxnId="{148A547E-1EAB-405D-8AD8-7833A679EE7C}">
      <dgm:prSet/>
      <dgm:spPr/>
      <dgm:t>
        <a:bodyPr/>
        <a:lstStyle/>
        <a:p>
          <a:endParaRPr lang="cs-CZ" sz="4400"/>
        </a:p>
      </dgm:t>
    </dgm:pt>
    <dgm:pt modelId="{EF7E0367-6C27-4CEA-8D49-76E652E05F30}" type="sibTrans" cxnId="{148A547E-1EAB-405D-8AD8-7833A679EE7C}">
      <dgm:prSet/>
      <dgm:spPr/>
      <dgm:t>
        <a:bodyPr/>
        <a:lstStyle/>
        <a:p>
          <a:endParaRPr lang="cs-CZ" sz="4400"/>
        </a:p>
      </dgm:t>
    </dgm:pt>
    <dgm:pt modelId="{4B194335-5A72-4C14-ADEF-4BAAFF65A0A9}" type="pres">
      <dgm:prSet presAssocID="{164E3A87-A196-4B8A-A23A-D51CCE85309D}" presName="linear" presStyleCnt="0">
        <dgm:presLayoutVars>
          <dgm:dir/>
          <dgm:animLvl val="lvl"/>
          <dgm:resizeHandles val="exact"/>
        </dgm:presLayoutVars>
      </dgm:prSet>
      <dgm:spPr/>
    </dgm:pt>
    <dgm:pt modelId="{05233AAC-5D22-41D0-A6DD-5FCBB05B13E2}" type="pres">
      <dgm:prSet presAssocID="{083A72A1-D89D-49EE-9A1F-F2ADE6E075CE}" presName="parentLin" presStyleCnt="0"/>
      <dgm:spPr/>
    </dgm:pt>
    <dgm:pt modelId="{44A66EB1-69BD-4250-8523-9B87B3DA8973}" type="pres">
      <dgm:prSet presAssocID="{083A72A1-D89D-49EE-9A1F-F2ADE6E075CE}" presName="parentLeftMargin" presStyleLbl="node1" presStyleIdx="0" presStyleCnt="3"/>
      <dgm:spPr/>
    </dgm:pt>
    <dgm:pt modelId="{0DD1410B-9CF6-4813-B44F-62CDD3AC255A}" type="pres">
      <dgm:prSet presAssocID="{083A72A1-D89D-49EE-9A1F-F2ADE6E075C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AFE7EEA-343A-4CC5-95C7-5D9035D6FF27}" type="pres">
      <dgm:prSet presAssocID="{083A72A1-D89D-49EE-9A1F-F2ADE6E075CE}" presName="negativeSpace" presStyleCnt="0"/>
      <dgm:spPr/>
    </dgm:pt>
    <dgm:pt modelId="{DA5AF737-AD45-4C42-ADAB-368C35F32446}" type="pres">
      <dgm:prSet presAssocID="{083A72A1-D89D-49EE-9A1F-F2ADE6E075CE}" presName="childText" presStyleLbl="conFgAcc1" presStyleIdx="0" presStyleCnt="3">
        <dgm:presLayoutVars>
          <dgm:bulletEnabled val="1"/>
        </dgm:presLayoutVars>
      </dgm:prSet>
      <dgm:spPr>
        <a:xfrm>
          <a:off x="0" y="93599"/>
          <a:ext cx="2016001" cy="456750"/>
        </a:xfrm>
      </dgm:spPr>
    </dgm:pt>
    <dgm:pt modelId="{91888E44-C13E-47A9-8571-4D47C78D7EE6}" type="pres">
      <dgm:prSet presAssocID="{6AE2B9D5-8117-4D2C-BACF-1C2C9019FF77}" presName="spaceBetweenRectangles" presStyleCnt="0"/>
      <dgm:spPr/>
    </dgm:pt>
    <dgm:pt modelId="{56597E1B-B025-49DF-9C6F-1818FD42D8D8}" type="pres">
      <dgm:prSet presAssocID="{C2BAB9BD-9AFB-498F-8013-E0749064A026}" presName="parentLin" presStyleCnt="0"/>
      <dgm:spPr/>
    </dgm:pt>
    <dgm:pt modelId="{E491F2C2-730B-42AA-BC8E-1468757B83C9}" type="pres">
      <dgm:prSet presAssocID="{C2BAB9BD-9AFB-498F-8013-E0749064A026}" presName="parentLeftMargin" presStyleLbl="node1" presStyleIdx="0" presStyleCnt="3"/>
      <dgm:spPr/>
    </dgm:pt>
    <dgm:pt modelId="{C4C33B62-192A-4BF3-9CF5-5D30A5AC439D}" type="pres">
      <dgm:prSet presAssocID="{C2BAB9BD-9AFB-498F-8013-E0749064A02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3426C55-7FDF-41B8-B1B0-20DB0622BE02}" type="pres">
      <dgm:prSet presAssocID="{C2BAB9BD-9AFB-498F-8013-E0749064A026}" presName="negativeSpace" presStyleCnt="0"/>
      <dgm:spPr/>
    </dgm:pt>
    <dgm:pt modelId="{DE736C4D-1074-4527-A715-3AF1AED939D2}" type="pres">
      <dgm:prSet presAssocID="{C2BAB9BD-9AFB-498F-8013-E0749064A026}" presName="childText" presStyleLbl="conFgAcc1" presStyleIdx="1" presStyleCnt="3">
        <dgm:presLayoutVars>
          <dgm:bulletEnabled val="1"/>
        </dgm:presLayoutVars>
      </dgm:prSet>
      <dgm:spPr/>
    </dgm:pt>
    <dgm:pt modelId="{36BB00DD-631E-4C1A-85D0-6072060053CC}" type="pres">
      <dgm:prSet presAssocID="{177B3C3E-6F7D-4B4B-8912-BE218C2900A5}" presName="spaceBetweenRectangles" presStyleCnt="0"/>
      <dgm:spPr/>
    </dgm:pt>
    <dgm:pt modelId="{1366038F-CCC9-4FB1-B729-CC16CA1A97FA}" type="pres">
      <dgm:prSet presAssocID="{C9779508-1773-40AE-B7E4-D97C18972416}" presName="parentLin" presStyleCnt="0"/>
      <dgm:spPr/>
    </dgm:pt>
    <dgm:pt modelId="{6B4DA390-4D98-4F28-91C8-045BE5FE05A8}" type="pres">
      <dgm:prSet presAssocID="{C9779508-1773-40AE-B7E4-D97C18972416}" presName="parentLeftMargin" presStyleLbl="node1" presStyleIdx="1" presStyleCnt="3"/>
      <dgm:spPr/>
    </dgm:pt>
    <dgm:pt modelId="{A7DCB9FC-2AAF-45FA-9008-C8C33E278066}" type="pres">
      <dgm:prSet presAssocID="{C9779508-1773-40AE-B7E4-D97C1897241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C836309-250E-4566-AB54-7F7280EE47ED}" type="pres">
      <dgm:prSet presAssocID="{C9779508-1773-40AE-B7E4-D97C18972416}" presName="negativeSpace" presStyleCnt="0"/>
      <dgm:spPr/>
    </dgm:pt>
    <dgm:pt modelId="{D4BC5BE4-88EA-4F05-B3FA-D0873509D876}" type="pres">
      <dgm:prSet presAssocID="{C9779508-1773-40AE-B7E4-D97C1897241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F0DAC04-38E4-42F9-8771-2BC473B1EFA8}" type="presOf" srcId="{C9779508-1773-40AE-B7E4-D97C18972416}" destId="{6B4DA390-4D98-4F28-91C8-045BE5FE05A8}" srcOrd="0" destOrd="0" presId="urn:microsoft.com/office/officeart/2005/8/layout/list1"/>
    <dgm:cxn modelId="{0A30EC04-A0A4-4F32-A715-BA9D1437E8B1}" srcId="{C2BAB9BD-9AFB-498F-8013-E0749064A026}" destId="{FE946570-B9D7-459E-98BA-AEE835D6EFA6}" srcOrd="0" destOrd="0" parTransId="{766D7FBF-AE2D-4576-AA95-9F54954C1E46}" sibTransId="{BB95C4B0-598E-440C-9CCD-3A194E3D26AA}"/>
    <dgm:cxn modelId="{7ACD2306-DCD8-4B4C-B609-DBFB502EAE1C}" type="presOf" srcId="{C9779508-1773-40AE-B7E4-D97C18972416}" destId="{A7DCB9FC-2AAF-45FA-9008-C8C33E278066}" srcOrd="1" destOrd="0" presId="urn:microsoft.com/office/officeart/2005/8/layout/list1"/>
    <dgm:cxn modelId="{D1EF1C0F-BA11-4C96-99E7-EAD748E4CC98}" srcId="{164E3A87-A196-4B8A-A23A-D51CCE85309D}" destId="{C2BAB9BD-9AFB-498F-8013-E0749064A026}" srcOrd="1" destOrd="0" parTransId="{AD5076AD-13C0-41A0-9B8C-73E8BB87CEF4}" sibTransId="{177B3C3E-6F7D-4B4B-8912-BE218C2900A5}"/>
    <dgm:cxn modelId="{BF464713-A583-42AB-8111-9E88AF91A9EC}" type="presOf" srcId="{CB681100-3DD2-4802-B672-EFD57E374E40}" destId="{D4BC5BE4-88EA-4F05-B3FA-D0873509D876}" srcOrd="0" destOrd="1" presId="urn:microsoft.com/office/officeart/2005/8/layout/list1"/>
    <dgm:cxn modelId="{529E091E-11C5-4FFF-9AA4-818E35B44A39}" srcId="{C2BAB9BD-9AFB-498F-8013-E0749064A026}" destId="{C2881C70-FACE-4DC0-976E-7312CB159BB1}" srcOrd="2" destOrd="0" parTransId="{77C1F4D3-A86B-4178-A2A0-6C6EC1BABEA6}" sibTransId="{D4FF5F15-77E2-4A75-8C6F-B9F4CB2DC277}"/>
    <dgm:cxn modelId="{AD99B826-6CE4-4327-82C7-C0C287C9A0FC}" type="presOf" srcId="{C2BAB9BD-9AFB-498F-8013-E0749064A026}" destId="{E491F2C2-730B-42AA-BC8E-1468757B83C9}" srcOrd="0" destOrd="0" presId="urn:microsoft.com/office/officeart/2005/8/layout/list1"/>
    <dgm:cxn modelId="{62A7563D-C86F-4440-B6D7-4D7374B90F4E}" srcId="{083A72A1-D89D-49EE-9A1F-F2ADE6E075CE}" destId="{D1EB10CA-3F88-451E-988B-9170794EF628}" srcOrd="3" destOrd="0" parTransId="{DCFD4CCA-F1DC-4359-8455-93100DB51CEB}" sibTransId="{360E05FA-C76B-4B8F-8FAF-A8CFA96C793F}"/>
    <dgm:cxn modelId="{2771263F-97AC-46A4-9C11-C45BA77F5835}" srcId="{083A72A1-D89D-49EE-9A1F-F2ADE6E075CE}" destId="{D42E19B3-1ECE-46C8-A5D9-E5C0A609A64A}" srcOrd="1" destOrd="0" parTransId="{62C76CE3-4E30-43F5-ABC8-8D2DCA91ED68}" sibTransId="{35AD25F3-2E5B-4933-AA01-1AE9F4D72E49}"/>
    <dgm:cxn modelId="{037F3B42-5651-4754-A0EB-39B9A9C2B279}" type="presOf" srcId="{164E3A87-A196-4B8A-A23A-D51CCE85309D}" destId="{4B194335-5A72-4C14-ADEF-4BAAFF65A0A9}" srcOrd="0" destOrd="0" presId="urn:microsoft.com/office/officeart/2005/8/layout/list1"/>
    <dgm:cxn modelId="{FF29924C-BED4-461F-B7A3-0E15D730E38F}" srcId="{164E3A87-A196-4B8A-A23A-D51CCE85309D}" destId="{C9779508-1773-40AE-B7E4-D97C18972416}" srcOrd="2" destOrd="0" parTransId="{64B3B733-5AD0-4EC2-B162-85712B082DB4}" sibTransId="{8E3BFEE7-D7AA-4B0C-B4A9-79B74878EEAE}"/>
    <dgm:cxn modelId="{9C953C6F-EA7A-4914-8663-B069AD0176B6}" type="presOf" srcId="{E01A105D-277A-43E5-8F77-57A38011B4CF}" destId="{D4BC5BE4-88EA-4F05-B3FA-D0873509D876}" srcOrd="0" destOrd="0" presId="urn:microsoft.com/office/officeart/2005/8/layout/list1"/>
    <dgm:cxn modelId="{42D80E76-41AD-49C7-AAC5-7E1B131164C7}" srcId="{164E3A87-A196-4B8A-A23A-D51CCE85309D}" destId="{083A72A1-D89D-49EE-9A1F-F2ADE6E075CE}" srcOrd="0" destOrd="0" parTransId="{257D813A-BB98-4DEC-9B7A-BE95DF358B06}" sibTransId="{6AE2B9D5-8117-4D2C-BACF-1C2C9019FF77}"/>
    <dgm:cxn modelId="{8CE70458-6D35-4693-B08D-EF053AFED827}" type="presOf" srcId="{65BFB5C0-BD3A-47B2-AC44-C68673347FDB}" destId="{DA5AF737-AD45-4C42-ADAB-368C35F32446}" srcOrd="0" destOrd="0" presId="urn:microsoft.com/office/officeart/2005/8/layout/list1"/>
    <dgm:cxn modelId="{148A547E-1EAB-405D-8AD8-7833A679EE7C}" srcId="{C9779508-1773-40AE-B7E4-D97C18972416}" destId="{CB681100-3DD2-4802-B672-EFD57E374E40}" srcOrd="1" destOrd="0" parTransId="{F39D5F8B-40DE-4A0F-9A09-27D0EBD8E284}" sibTransId="{EF7E0367-6C27-4CEA-8D49-76E652E05F30}"/>
    <dgm:cxn modelId="{D876D583-E77A-4689-943B-36589A025454}" type="presOf" srcId="{C2881C70-FACE-4DC0-976E-7312CB159BB1}" destId="{DE736C4D-1074-4527-A715-3AF1AED939D2}" srcOrd="0" destOrd="2" presId="urn:microsoft.com/office/officeart/2005/8/layout/list1"/>
    <dgm:cxn modelId="{3134AA86-48EB-4944-9A09-044551F055EA}" type="presOf" srcId="{C2BAB9BD-9AFB-498F-8013-E0749064A026}" destId="{C4C33B62-192A-4BF3-9CF5-5D30A5AC439D}" srcOrd="1" destOrd="0" presId="urn:microsoft.com/office/officeart/2005/8/layout/list1"/>
    <dgm:cxn modelId="{E5EB7588-5EFE-413E-9723-1CFAE27271E8}" srcId="{083A72A1-D89D-49EE-9A1F-F2ADE6E075CE}" destId="{65BFB5C0-BD3A-47B2-AC44-C68673347FDB}" srcOrd="0" destOrd="0" parTransId="{7E17EC63-D40B-4CFE-B269-D14BB1F86E7C}" sibTransId="{7CB77B43-D935-4CC6-86B5-D00EA6566D7B}"/>
    <dgm:cxn modelId="{B40D0389-1911-4B22-9FA5-692E5C798FF8}" type="presOf" srcId="{FE946570-B9D7-459E-98BA-AEE835D6EFA6}" destId="{DE736C4D-1074-4527-A715-3AF1AED939D2}" srcOrd="0" destOrd="0" presId="urn:microsoft.com/office/officeart/2005/8/layout/list1"/>
    <dgm:cxn modelId="{7D091494-44F8-4307-8064-66FF0C39F190}" type="presOf" srcId="{083A72A1-D89D-49EE-9A1F-F2ADE6E075CE}" destId="{0DD1410B-9CF6-4813-B44F-62CDD3AC255A}" srcOrd="1" destOrd="0" presId="urn:microsoft.com/office/officeart/2005/8/layout/list1"/>
    <dgm:cxn modelId="{63CF7694-ED32-416E-A0D5-ED4EF63D1ECC}" type="presOf" srcId="{D42E19B3-1ECE-46C8-A5D9-E5C0A609A64A}" destId="{DA5AF737-AD45-4C42-ADAB-368C35F32446}" srcOrd="0" destOrd="1" presId="urn:microsoft.com/office/officeart/2005/8/layout/list1"/>
    <dgm:cxn modelId="{A035D39D-99C9-44D4-8944-B40980F0A791}" srcId="{C2BAB9BD-9AFB-498F-8013-E0749064A026}" destId="{0BA2AF2E-E4C1-487F-9489-6823D0B183B7}" srcOrd="1" destOrd="0" parTransId="{51F53BEF-0905-466D-8E5F-19F650D202B1}" sibTransId="{71B69F49-C6F7-4521-BAFD-69524DC4AC52}"/>
    <dgm:cxn modelId="{7008E2AA-1131-46D2-8F6C-4D8010099D16}" srcId="{C9779508-1773-40AE-B7E4-D97C18972416}" destId="{E01A105D-277A-43E5-8F77-57A38011B4CF}" srcOrd="0" destOrd="0" parTransId="{323A8371-9F4A-42AF-8552-78354B5F2C79}" sibTransId="{8924DB75-D637-42F8-925B-43C860B39449}"/>
    <dgm:cxn modelId="{CD17A0D4-F63B-4564-8F4D-9EA5B4F2A022}" type="presOf" srcId="{083A72A1-D89D-49EE-9A1F-F2ADE6E075CE}" destId="{44A66EB1-69BD-4250-8523-9B87B3DA8973}" srcOrd="0" destOrd="0" presId="urn:microsoft.com/office/officeart/2005/8/layout/list1"/>
    <dgm:cxn modelId="{25C84AD7-9AAB-4E2E-AA8C-5A7DB550A0CA}" type="presOf" srcId="{0BA2AF2E-E4C1-487F-9489-6823D0B183B7}" destId="{DE736C4D-1074-4527-A715-3AF1AED939D2}" srcOrd="0" destOrd="1" presId="urn:microsoft.com/office/officeart/2005/8/layout/list1"/>
    <dgm:cxn modelId="{F563A0E0-4A02-449E-BDF0-3470B8B5EFB8}" srcId="{083A72A1-D89D-49EE-9A1F-F2ADE6E075CE}" destId="{5BEAA3EA-5A33-4211-88B4-6A0B9710D820}" srcOrd="2" destOrd="0" parTransId="{84EC6F0F-CECE-494B-8B2E-21C1ED617344}" sibTransId="{D9A9F287-C348-4A02-B553-168D0FCB2CBE}"/>
    <dgm:cxn modelId="{B205B9EF-3B12-4B94-AE52-C99A9440091F}" type="presOf" srcId="{5BEAA3EA-5A33-4211-88B4-6A0B9710D820}" destId="{DA5AF737-AD45-4C42-ADAB-368C35F32446}" srcOrd="0" destOrd="2" presId="urn:microsoft.com/office/officeart/2005/8/layout/list1"/>
    <dgm:cxn modelId="{3465FCF5-5E33-4D07-81BC-C5142EF88898}" type="presOf" srcId="{D1EB10CA-3F88-451E-988B-9170794EF628}" destId="{DA5AF737-AD45-4C42-ADAB-368C35F32446}" srcOrd="0" destOrd="3" presId="urn:microsoft.com/office/officeart/2005/8/layout/list1"/>
    <dgm:cxn modelId="{27448606-F098-4355-8B53-A3A24B52DEDA}" type="presParOf" srcId="{4B194335-5A72-4C14-ADEF-4BAAFF65A0A9}" destId="{05233AAC-5D22-41D0-A6DD-5FCBB05B13E2}" srcOrd="0" destOrd="0" presId="urn:microsoft.com/office/officeart/2005/8/layout/list1"/>
    <dgm:cxn modelId="{667BBA35-8EF3-4F06-8235-4F0E777B5ED2}" type="presParOf" srcId="{05233AAC-5D22-41D0-A6DD-5FCBB05B13E2}" destId="{44A66EB1-69BD-4250-8523-9B87B3DA8973}" srcOrd="0" destOrd="0" presId="urn:microsoft.com/office/officeart/2005/8/layout/list1"/>
    <dgm:cxn modelId="{C3F96799-723F-4CBE-BA78-210977F87145}" type="presParOf" srcId="{05233AAC-5D22-41D0-A6DD-5FCBB05B13E2}" destId="{0DD1410B-9CF6-4813-B44F-62CDD3AC255A}" srcOrd="1" destOrd="0" presId="urn:microsoft.com/office/officeart/2005/8/layout/list1"/>
    <dgm:cxn modelId="{E8C10420-1794-4244-B494-78D9D6688760}" type="presParOf" srcId="{4B194335-5A72-4C14-ADEF-4BAAFF65A0A9}" destId="{AAFE7EEA-343A-4CC5-95C7-5D9035D6FF27}" srcOrd="1" destOrd="0" presId="urn:microsoft.com/office/officeart/2005/8/layout/list1"/>
    <dgm:cxn modelId="{201E9D31-B63E-4D7E-A3BD-C5FC8FFC2E09}" type="presParOf" srcId="{4B194335-5A72-4C14-ADEF-4BAAFF65A0A9}" destId="{DA5AF737-AD45-4C42-ADAB-368C35F32446}" srcOrd="2" destOrd="0" presId="urn:microsoft.com/office/officeart/2005/8/layout/list1"/>
    <dgm:cxn modelId="{749291F2-07B4-468E-B171-2631713746E7}" type="presParOf" srcId="{4B194335-5A72-4C14-ADEF-4BAAFF65A0A9}" destId="{91888E44-C13E-47A9-8571-4D47C78D7EE6}" srcOrd="3" destOrd="0" presId="urn:microsoft.com/office/officeart/2005/8/layout/list1"/>
    <dgm:cxn modelId="{23F9EC35-F932-4963-ABAA-E517B58D0821}" type="presParOf" srcId="{4B194335-5A72-4C14-ADEF-4BAAFF65A0A9}" destId="{56597E1B-B025-49DF-9C6F-1818FD42D8D8}" srcOrd="4" destOrd="0" presId="urn:microsoft.com/office/officeart/2005/8/layout/list1"/>
    <dgm:cxn modelId="{599A7B77-3D73-4ED1-9CF8-C69CC3BA841B}" type="presParOf" srcId="{56597E1B-B025-49DF-9C6F-1818FD42D8D8}" destId="{E491F2C2-730B-42AA-BC8E-1468757B83C9}" srcOrd="0" destOrd="0" presId="urn:microsoft.com/office/officeart/2005/8/layout/list1"/>
    <dgm:cxn modelId="{3DD4DC67-803F-4D39-99D2-F6B646505056}" type="presParOf" srcId="{56597E1B-B025-49DF-9C6F-1818FD42D8D8}" destId="{C4C33B62-192A-4BF3-9CF5-5D30A5AC439D}" srcOrd="1" destOrd="0" presId="urn:microsoft.com/office/officeart/2005/8/layout/list1"/>
    <dgm:cxn modelId="{E59C6DFD-8A16-4983-8BBB-F475607B8082}" type="presParOf" srcId="{4B194335-5A72-4C14-ADEF-4BAAFF65A0A9}" destId="{83426C55-7FDF-41B8-B1B0-20DB0622BE02}" srcOrd="5" destOrd="0" presId="urn:microsoft.com/office/officeart/2005/8/layout/list1"/>
    <dgm:cxn modelId="{2F98BFA9-1421-41FF-A908-E5FF03DA02F0}" type="presParOf" srcId="{4B194335-5A72-4C14-ADEF-4BAAFF65A0A9}" destId="{DE736C4D-1074-4527-A715-3AF1AED939D2}" srcOrd="6" destOrd="0" presId="urn:microsoft.com/office/officeart/2005/8/layout/list1"/>
    <dgm:cxn modelId="{CBE02416-D018-45EB-961B-0ED2572CFAC7}" type="presParOf" srcId="{4B194335-5A72-4C14-ADEF-4BAAFF65A0A9}" destId="{36BB00DD-631E-4C1A-85D0-6072060053CC}" srcOrd="7" destOrd="0" presId="urn:microsoft.com/office/officeart/2005/8/layout/list1"/>
    <dgm:cxn modelId="{6286E486-0216-4AD0-A1A0-DEC621E64D5B}" type="presParOf" srcId="{4B194335-5A72-4C14-ADEF-4BAAFF65A0A9}" destId="{1366038F-CCC9-4FB1-B729-CC16CA1A97FA}" srcOrd="8" destOrd="0" presId="urn:microsoft.com/office/officeart/2005/8/layout/list1"/>
    <dgm:cxn modelId="{938BB084-CA13-454A-8518-9FD073D71898}" type="presParOf" srcId="{1366038F-CCC9-4FB1-B729-CC16CA1A97FA}" destId="{6B4DA390-4D98-4F28-91C8-045BE5FE05A8}" srcOrd="0" destOrd="0" presId="urn:microsoft.com/office/officeart/2005/8/layout/list1"/>
    <dgm:cxn modelId="{AC10F5D4-E818-455D-B1DB-A957EFE80DF3}" type="presParOf" srcId="{1366038F-CCC9-4FB1-B729-CC16CA1A97FA}" destId="{A7DCB9FC-2AAF-45FA-9008-C8C33E278066}" srcOrd="1" destOrd="0" presId="urn:microsoft.com/office/officeart/2005/8/layout/list1"/>
    <dgm:cxn modelId="{0C9721C1-D51B-4DCA-8A9F-2018A96FC41D}" type="presParOf" srcId="{4B194335-5A72-4C14-ADEF-4BAAFF65A0A9}" destId="{EC836309-250E-4566-AB54-7F7280EE47ED}" srcOrd="9" destOrd="0" presId="urn:microsoft.com/office/officeart/2005/8/layout/list1"/>
    <dgm:cxn modelId="{BC177B0B-26F1-4B57-AF2D-AB71FE3B1C08}" type="presParOf" srcId="{4B194335-5A72-4C14-ADEF-4BAAFF65A0A9}" destId="{D4BC5BE4-88EA-4F05-B3FA-D0873509D87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3B225A-CD12-4384-A098-FC2A8DD0644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35938EE-5330-46FE-AE8D-67AC11B18492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1956 až 1959</a:t>
          </a:r>
        </a:p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Výstavba</a:t>
          </a:r>
        </a:p>
      </dgm:t>
    </dgm:pt>
    <dgm:pt modelId="{2B6D4624-A30C-4871-B794-B9A94BD1F2F7}" type="parTrans" cxnId="{E63C166A-9EF7-4F8C-81D6-492509C566E1}">
      <dgm:prSet/>
      <dgm:spPr/>
      <dgm:t>
        <a:bodyPr/>
        <a:lstStyle/>
        <a:p>
          <a:endParaRPr lang="cs-CZ" sz="1100"/>
        </a:p>
      </dgm:t>
    </dgm:pt>
    <dgm:pt modelId="{3881A244-D8F3-441C-8AD8-13A6F564E481}" type="sibTrans" cxnId="{E63C166A-9EF7-4F8C-81D6-492509C566E1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100"/>
        </a:p>
      </dgm:t>
    </dgm:pt>
    <dgm:pt modelId="{A3F95BDC-28C0-4013-9ED3-4CC37A43DB96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1965 </a:t>
          </a:r>
        </a:p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Rekonstrukce</a:t>
          </a:r>
        </a:p>
      </dgm:t>
    </dgm:pt>
    <dgm:pt modelId="{0CDD1752-86A8-4C62-A53C-7B3872803A32}" type="parTrans" cxnId="{B0CF612C-DAC8-498C-A508-1F43A44E817D}">
      <dgm:prSet/>
      <dgm:spPr/>
      <dgm:t>
        <a:bodyPr/>
        <a:lstStyle/>
        <a:p>
          <a:endParaRPr lang="cs-CZ" sz="1100"/>
        </a:p>
      </dgm:t>
    </dgm:pt>
    <dgm:pt modelId="{0A87C231-48DF-4E3F-BFB8-441C13BCB9EF}" type="sibTrans" cxnId="{B0CF612C-DAC8-498C-A508-1F43A44E817D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100"/>
        </a:p>
      </dgm:t>
    </dgm:pt>
    <dgm:pt modelId="{C72DDF61-174C-4E0E-9E16-397339AF7985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1979</a:t>
          </a:r>
        </a:p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Rekonstrukce</a:t>
          </a:r>
        </a:p>
      </dgm:t>
    </dgm:pt>
    <dgm:pt modelId="{FD8216A3-E521-494D-8422-91AF778A89B0}" type="parTrans" cxnId="{C7BE5CB4-CF13-46C1-8FA6-F3DED207A747}">
      <dgm:prSet/>
      <dgm:spPr/>
      <dgm:t>
        <a:bodyPr/>
        <a:lstStyle/>
        <a:p>
          <a:endParaRPr lang="cs-CZ" sz="1100"/>
        </a:p>
      </dgm:t>
    </dgm:pt>
    <dgm:pt modelId="{4653B2F6-2588-4D20-ADFD-15EAD8CC0710}" type="sibTrans" cxnId="{C7BE5CB4-CF13-46C1-8FA6-F3DED207A747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100"/>
        </a:p>
      </dgm:t>
    </dgm:pt>
    <dgm:pt modelId="{F8A7AED2-7B7C-4228-8A9D-E2448E4CF1BD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1982</a:t>
          </a:r>
        </a:p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Výměna kabelů</a:t>
          </a:r>
        </a:p>
        <a:p>
          <a:endParaRPr lang="cs-CZ" sz="11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endParaRPr lang="cs-CZ" sz="11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134A732-6485-41EE-8BF7-3D0381B91816}" type="parTrans" cxnId="{3967E58F-5CC8-4DF4-AE7C-A8C1B2B120F8}">
      <dgm:prSet/>
      <dgm:spPr/>
      <dgm:t>
        <a:bodyPr/>
        <a:lstStyle/>
        <a:p>
          <a:endParaRPr lang="cs-CZ" sz="1100"/>
        </a:p>
      </dgm:t>
    </dgm:pt>
    <dgm:pt modelId="{74787616-0185-4EBD-81FB-2C770AEA46B4}" type="sibTrans" cxnId="{3967E58F-5CC8-4DF4-AE7C-A8C1B2B120F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100"/>
        </a:p>
      </dgm:t>
    </dgm:pt>
    <dgm:pt modelId="{BE5FB397-241E-427A-BBDB-320B51456B0C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dirty="0"/>
            <a:t>Porušení táhla v proti-vodní komoře.</a:t>
          </a:r>
          <a:endParaRPr lang="cs-CZ" sz="1100" dirty="0">
            <a:effectLst/>
          </a:endParaRPr>
        </a:p>
      </dgm:t>
    </dgm:pt>
    <dgm:pt modelId="{AD885E4A-9D9F-4768-B479-CA714A91FB5D}" type="parTrans" cxnId="{A1DE792A-33F6-444A-93E8-A4B4F79BEA63}">
      <dgm:prSet/>
      <dgm:spPr/>
      <dgm:t>
        <a:bodyPr/>
        <a:lstStyle/>
        <a:p>
          <a:endParaRPr lang="cs-CZ" sz="1100"/>
        </a:p>
      </dgm:t>
    </dgm:pt>
    <dgm:pt modelId="{5B43AEA9-CDB2-4C8A-B664-4BA0BE683AB2}" type="sibTrans" cxnId="{A1DE792A-33F6-444A-93E8-A4B4F79BEA63}">
      <dgm:prSet/>
      <dgm:spPr/>
      <dgm:t>
        <a:bodyPr/>
        <a:lstStyle/>
        <a:p>
          <a:endParaRPr lang="cs-CZ" sz="1100"/>
        </a:p>
      </dgm:t>
    </dgm:pt>
    <dgm:pt modelId="{904E00FC-C997-4F04-939C-00484A579F73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dirty="0"/>
            <a:t>Výměna kabelů</a:t>
          </a:r>
          <a:endParaRPr lang="cs-CZ" sz="1100" dirty="0">
            <a:effectLst/>
          </a:endParaRPr>
        </a:p>
      </dgm:t>
    </dgm:pt>
    <dgm:pt modelId="{C4434C54-173F-4A54-9DF5-13E2ADB04E52}" type="parTrans" cxnId="{15224EFC-7642-4643-B94C-16B4BC1CCCC7}">
      <dgm:prSet/>
      <dgm:spPr/>
      <dgm:t>
        <a:bodyPr/>
        <a:lstStyle/>
        <a:p>
          <a:endParaRPr lang="cs-CZ" sz="1100"/>
        </a:p>
      </dgm:t>
    </dgm:pt>
    <dgm:pt modelId="{65BBF448-23AA-4A1F-91EC-2DD3638078C4}" type="sibTrans" cxnId="{15224EFC-7642-4643-B94C-16B4BC1CCCC7}">
      <dgm:prSet/>
      <dgm:spPr/>
      <dgm:t>
        <a:bodyPr/>
        <a:lstStyle/>
        <a:p>
          <a:endParaRPr lang="cs-CZ" sz="1100"/>
        </a:p>
      </dgm:t>
    </dgm:pt>
    <dgm:pt modelId="{0C178048-1DC9-49DF-9C64-73F26DF589FA}">
      <dgm:prSet custT="1"/>
      <dgm:spPr/>
      <dgm:t>
        <a:bodyPr/>
        <a:lstStyle/>
        <a:p>
          <a:r>
            <a:rPr lang="cs-CZ" sz="1100" dirty="0"/>
            <a:t>Snaha vyrovnat nadměrné deformace.</a:t>
          </a:r>
        </a:p>
      </dgm:t>
    </dgm:pt>
    <dgm:pt modelId="{5DF70504-D2B8-4F85-A13F-8FA816AD9A13}" type="parTrans" cxnId="{E51F93E8-24C5-4517-A154-3B1F31ED558C}">
      <dgm:prSet/>
      <dgm:spPr/>
      <dgm:t>
        <a:bodyPr/>
        <a:lstStyle/>
        <a:p>
          <a:endParaRPr lang="cs-CZ" sz="1100"/>
        </a:p>
      </dgm:t>
    </dgm:pt>
    <dgm:pt modelId="{311AB0A2-4DDC-4038-911F-B4023CC00D2E}" type="sibTrans" cxnId="{E51F93E8-24C5-4517-A154-3B1F31ED558C}">
      <dgm:prSet/>
      <dgm:spPr/>
      <dgm:t>
        <a:bodyPr/>
        <a:lstStyle/>
        <a:p>
          <a:endParaRPr lang="cs-CZ" sz="1100"/>
        </a:p>
      </dgm:t>
    </dgm:pt>
    <dgm:pt modelId="{61EAA131-3060-4001-AE0B-9384FB01EFAF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dirty="0"/>
            <a:t>Úprava vyrovnání nivelety a izolace.</a:t>
          </a:r>
          <a:endParaRPr lang="cs-CZ" sz="1100" dirty="0">
            <a:effectLst/>
          </a:endParaRPr>
        </a:p>
      </dgm:t>
    </dgm:pt>
    <dgm:pt modelId="{6B971EFE-56AD-4BBA-B0D2-DA56937D1698}" type="sibTrans" cxnId="{6C310B33-521F-4281-A7E8-D7CCDF517E53}">
      <dgm:prSet/>
      <dgm:spPr/>
      <dgm:t>
        <a:bodyPr/>
        <a:lstStyle/>
        <a:p>
          <a:endParaRPr lang="cs-CZ" sz="1100"/>
        </a:p>
      </dgm:t>
    </dgm:pt>
    <dgm:pt modelId="{615EBEAB-8140-483E-AF82-01EF9697FE28}" type="parTrans" cxnId="{6C310B33-521F-4281-A7E8-D7CCDF517E53}">
      <dgm:prSet/>
      <dgm:spPr/>
      <dgm:t>
        <a:bodyPr/>
        <a:lstStyle/>
        <a:p>
          <a:endParaRPr lang="cs-CZ" sz="1100"/>
        </a:p>
      </dgm:t>
    </dgm:pt>
    <dgm:pt modelId="{8CBCF498-A02A-4BEA-8141-67B233BEF226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dirty="0"/>
            <a:t>Sanace trhlin v pracovní spáře.</a:t>
          </a:r>
          <a:endParaRPr lang="cs-CZ" sz="1100" dirty="0">
            <a:effectLst/>
          </a:endParaRPr>
        </a:p>
      </dgm:t>
    </dgm:pt>
    <dgm:pt modelId="{000E697D-9238-4014-821B-43EDF0A6D448}" type="parTrans" cxnId="{0E6301C9-049A-4277-9DC7-782DA2B2F331}">
      <dgm:prSet/>
      <dgm:spPr/>
      <dgm:t>
        <a:bodyPr/>
        <a:lstStyle/>
        <a:p>
          <a:endParaRPr lang="cs-CZ" sz="1100"/>
        </a:p>
      </dgm:t>
    </dgm:pt>
    <dgm:pt modelId="{AC24336D-40F0-4753-B452-4ACB62804349}" type="sibTrans" cxnId="{0E6301C9-049A-4277-9DC7-782DA2B2F331}">
      <dgm:prSet/>
      <dgm:spPr/>
      <dgm:t>
        <a:bodyPr/>
        <a:lstStyle/>
        <a:p>
          <a:endParaRPr lang="cs-CZ" sz="1100"/>
        </a:p>
      </dgm:t>
    </dgm:pt>
    <dgm:pt modelId="{BAB3EFDD-A9B8-44FD-92A7-E3C01A69D042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dirty="0"/>
            <a:t> Doplnění kabelů volného předpětí – 7 kabelů po 6 lanech 6Lp15 mm.</a:t>
          </a:r>
          <a:endParaRPr lang="cs-CZ" sz="1100" dirty="0">
            <a:effectLst/>
          </a:endParaRPr>
        </a:p>
      </dgm:t>
    </dgm:pt>
    <dgm:pt modelId="{8743F020-4335-43CD-B42D-C2E16D0E7529}" type="parTrans" cxnId="{EB302D69-CC58-4A96-B1EA-4FA5F1C63519}">
      <dgm:prSet/>
      <dgm:spPr/>
      <dgm:t>
        <a:bodyPr/>
        <a:lstStyle/>
        <a:p>
          <a:endParaRPr lang="cs-CZ" sz="1100"/>
        </a:p>
      </dgm:t>
    </dgm:pt>
    <dgm:pt modelId="{C7A47EEF-9110-419B-9331-C788808B7895}" type="sibTrans" cxnId="{EB302D69-CC58-4A96-B1EA-4FA5F1C63519}">
      <dgm:prSet/>
      <dgm:spPr/>
      <dgm:t>
        <a:bodyPr/>
        <a:lstStyle/>
        <a:p>
          <a:endParaRPr lang="cs-CZ" sz="1100"/>
        </a:p>
      </dgm:t>
    </dgm:pt>
    <dgm:pt modelId="{8F83C5E2-A673-44AA-A2A3-C3A81C01342D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dirty="0"/>
            <a:t>Ochrana lan z PVC trub s polyuretanem. </a:t>
          </a:r>
          <a:endParaRPr lang="cs-CZ" sz="1100" dirty="0">
            <a:effectLst/>
          </a:endParaRPr>
        </a:p>
      </dgm:t>
    </dgm:pt>
    <dgm:pt modelId="{43D41A30-8729-45BA-B13D-E93F398AD683}" type="parTrans" cxnId="{C462A9CE-2E00-42B2-92B5-CCA13FEA5D31}">
      <dgm:prSet/>
      <dgm:spPr/>
      <dgm:t>
        <a:bodyPr/>
        <a:lstStyle/>
        <a:p>
          <a:endParaRPr lang="cs-CZ" sz="1100"/>
        </a:p>
      </dgm:t>
    </dgm:pt>
    <dgm:pt modelId="{56FA4B3F-5B84-4E71-B917-5D10C78CA1EC}" type="sibTrans" cxnId="{C462A9CE-2E00-42B2-92B5-CCA13FEA5D31}">
      <dgm:prSet/>
      <dgm:spPr/>
      <dgm:t>
        <a:bodyPr/>
        <a:lstStyle/>
        <a:p>
          <a:endParaRPr lang="cs-CZ" sz="1100"/>
        </a:p>
      </dgm:t>
    </dgm:pt>
    <dgm:pt modelId="{93F73F86-8517-4062-8744-0A695D35C911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Projektant</a:t>
          </a:r>
          <a:br>
            <a:rPr lang="cs-CZ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</a:br>
          <a:r>
            <a:rPr lang="cs-CZ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Ing. Hynek </a:t>
          </a:r>
          <a:r>
            <a:rPr lang="cs-CZ" sz="11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Hlasivec</a:t>
          </a:r>
          <a:endParaRPr lang="cs-CZ" sz="11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15105D93-FE8E-40FD-9AFA-45845514DCD5}" type="sibTrans" cxnId="{1FDFFBA8-5800-47D0-AFBD-43D4F9E38E9F}">
      <dgm:prSet/>
      <dgm:spPr/>
      <dgm:t>
        <a:bodyPr/>
        <a:lstStyle/>
        <a:p>
          <a:endParaRPr lang="cs-CZ" sz="1100"/>
        </a:p>
      </dgm:t>
    </dgm:pt>
    <dgm:pt modelId="{EEE3CD45-9ADD-4CBA-90FC-47AE4250FE3A}" type="parTrans" cxnId="{1FDFFBA8-5800-47D0-AFBD-43D4F9E38E9F}">
      <dgm:prSet/>
      <dgm:spPr/>
      <dgm:t>
        <a:bodyPr/>
        <a:lstStyle/>
        <a:p>
          <a:endParaRPr lang="cs-CZ" sz="1100"/>
        </a:p>
      </dgm:t>
    </dgm:pt>
    <dgm:pt modelId="{2A6E8893-4E9F-43B5-AC6E-6E18ED18E617}">
      <dgm:prSet/>
      <dgm:spPr/>
      <dgm:t>
        <a:bodyPr/>
        <a:lstStyle/>
        <a:p>
          <a:endParaRPr lang="cs-CZ" sz="3600" kern="1200" dirty="0"/>
        </a:p>
      </dgm:t>
    </dgm:pt>
    <dgm:pt modelId="{C6175C75-3B69-40EC-84DA-74B6E37CAE69}" type="parTrans" cxnId="{13922313-D635-42AB-A6DD-FADA42D99870}">
      <dgm:prSet/>
      <dgm:spPr/>
      <dgm:t>
        <a:bodyPr/>
        <a:lstStyle/>
        <a:p>
          <a:endParaRPr lang="cs-CZ"/>
        </a:p>
      </dgm:t>
    </dgm:pt>
    <dgm:pt modelId="{B71A0477-A3D0-472B-94E6-1561995CE0AB}" type="sibTrans" cxnId="{13922313-D635-42AB-A6DD-FADA42D99870}">
      <dgm:prSet/>
      <dgm:spPr/>
      <dgm:t>
        <a:bodyPr/>
        <a:lstStyle/>
        <a:p>
          <a:endParaRPr lang="cs-CZ"/>
        </a:p>
      </dgm:t>
    </dgm:pt>
    <dgm:pt modelId="{248A75D1-4EC0-4744-9DF9-B776E6925B2D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100" dirty="0"/>
            <a:t>Kabel ze 42 profilů Lp15,5 mm</a:t>
          </a:r>
          <a:endParaRPr lang="cs-CZ" sz="1100" dirty="0">
            <a:effectLst/>
          </a:endParaRPr>
        </a:p>
      </dgm:t>
    </dgm:pt>
    <dgm:pt modelId="{8513557A-3A31-4397-AEF5-5EA3A45CC564}" type="parTrans" cxnId="{09D5CD2C-ED5C-467B-ACDA-4DE0644E54DE}">
      <dgm:prSet/>
      <dgm:spPr/>
      <dgm:t>
        <a:bodyPr/>
        <a:lstStyle/>
        <a:p>
          <a:endParaRPr lang="cs-CZ"/>
        </a:p>
      </dgm:t>
    </dgm:pt>
    <dgm:pt modelId="{3CF9F276-A982-4D01-9E52-B7E86F889E71}" type="sibTrans" cxnId="{09D5CD2C-ED5C-467B-ACDA-4DE0644E54DE}">
      <dgm:prSet/>
      <dgm:spPr/>
      <dgm:t>
        <a:bodyPr/>
        <a:lstStyle/>
        <a:p>
          <a:endParaRPr lang="cs-CZ"/>
        </a:p>
      </dgm:t>
    </dgm:pt>
    <dgm:pt modelId="{433D74C5-9F42-4CFE-A1FB-2192280E5E1D}" type="pres">
      <dgm:prSet presAssocID="{C03B225A-CD12-4384-A098-FC2A8DD0644C}" presName="linearFlow" presStyleCnt="0">
        <dgm:presLayoutVars>
          <dgm:dir/>
          <dgm:animLvl val="lvl"/>
          <dgm:resizeHandles val="exact"/>
        </dgm:presLayoutVars>
      </dgm:prSet>
      <dgm:spPr/>
    </dgm:pt>
    <dgm:pt modelId="{30D0987E-1BD1-4759-8FB0-E9FEF658CB2A}" type="pres">
      <dgm:prSet presAssocID="{B35938EE-5330-46FE-AE8D-67AC11B18492}" presName="composite" presStyleCnt="0"/>
      <dgm:spPr/>
    </dgm:pt>
    <dgm:pt modelId="{7E402483-5DF1-494C-B6DE-4922345DA1C8}" type="pres">
      <dgm:prSet presAssocID="{B35938EE-5330-46FE-AE8D-67AC11B18492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C3157E2-F5FA-4F47-B474-4F98104D858B}" type="pres">
      <dgm:prSet presAssocID="{B35938EE-5330-46FE-AE8D-67AC11B18492}" presName="parSh" presStyleLbl="node1" presStyleIdx="0" presStyleCnt="4"/>
      <dgm:spPr/>
    </dgm:pt>
    <dgm:pt modelId="{23A253F5-FCC1-4A1C-94DB-D64FD814B457}" type="pres">
      <dgm:prSet presAssocID="{B35938EE-5330-46FE-AE8D-67AC11B18492}" presName="desTx" presStyleLbl="fgAcc1" presStyleIdx="0" presStyleCnt="4" custScaleX="130979" custLinFactNeighborY="-374">
        <dgm:presLayoutVars>
          <dgm:bulletEnabled val="1"/>
        </dgm:presLayoutVars>
      </dgm:prSet>
      <dgm:spPr/>
    </dgm:pt>
    <dgm:pt modelId="{3404BB84-EB6B-4BCF-9663-12FA7B2FC082}" type="pres">
      <dgm:prSet presAssocID="{3881A244-D8F3-441C-8AD8-13A6F564E481}" presName="sibTrans" presStyleLbl="sibTrans2D1" presStyleIdx="0" presStyleCnt="3"/>
      <dgm:spPr/>
    </dgm:pt>
    <dgm:pt modelId="{3CD7EAFD-871E-46E9-A770-4834C1126C00}" type="pres">
      <dgm:prSet presAssocID="{3881A244-D8F3-441C-8AD8-13A6F564E481}" presName="connTx" presStyleLbl="sibTrans2D1" presStyleIdx="0" presStyleCnt="3"/>
      <dgm:spPr/>
    </dgm:pt>
    <dgm:pt modelId="{1B0F6304-A176-4E6A-9F0C-D5418DB59483}" type="pres">
      <dgm:prSet presAssocID="{A3F95BDC-28C0-4013-9ED3-4CC37A43DB96}" presName="composite" presStyleCnt="0"/>
      <dgm:spPr/>
    </dgm:pt>
    <dgm:pt modelId="{D56C5C55-59EE-4C57-A08E-850A9444BC06}" type="pres">
      <dgm:prSet presAssocID="{A3F95BDC-28C0-4013-9ED3-4CC37A43DB96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D36C5A4-17A4-4F4D-A24A-540421A3F5CF}" type="pres">
      <dgm:prSet presAssocID="{A3F95BDC-28C0-4013-9ED3-4CC37A43DB96}" presName="parSh" presStyleLbl="node1" presStyleIdx="1" presStyleCnt="4"/>
      <dgm:spPr/>
    </dgm:pt>
    <dgm:pt modelId="{790552E4-6940-4B38-988D-49D1506BAD45}" type="pres">
      <dgm:prSet presAssocID="{A3F95BDC-28C0-4013-9ED3-4CC37A43DB96}" presName="desTx" presStyleLbl="fgAcc1" presStyleIdx="1" presStyleCnt="4" custLinFactNeighborX="3960" custLinFactNeighborY="-64">
        <dgm:presLayoutVars>
          <dgm:bulletEnabled val="1"/>
        </dgm:presLayoutVars>
      </dgm:prSet>
      <dgm:spPr/>
    </dgm:pt>
    <dgm:pt modelId="{7588A321-B323-460E-B97A-6D4F638A9BEB}" type="pres">
      <dgm:prSet presAssocID="{0A87C231-48DF-4E3F-BFB8-441C13BCB9EF}" presName="sibTrans" presStyleLbl="sibTrans2D1" presStyleIdx="1" presStyleCnt="3"/>
      <dgm:spPr/>
    </dgm:pt>
    <dgm:pt modelId="{55185F40-0297-4290-9218-8A69BF8A6F11}" type="pres">
      <dgm:prSet presAssocID="{0A87C231-48DF-4E3F-BFB8-441C13BCB9EF}" presName="connTx" presStyleLbl="sibTrans2D1" presStyleIdx="1" presStyleCnt="3"/>
      <dgm:spPr/>
    </dgm:pt>
    <dgm:pt modelId="{181E9A24-1EB2-4404-A729-C66F61E20CAF}" type="pres">
      <dgm:prSet presAssocID="{C72DDF61-174C-4E0E-9E16-397339AF7985}" presName="composite" presStyleCnt="0"/>
      <dgm:spPr/>
    </dgm:pt>
    <dgm:pt modelId="{05B3A0E6-7A23-431F-B04C-ADDB5FC99F4C}" type="pres">
      <dgm:prSet presAssocID="{C72DDF61-174C-4E0E-9E16-397339AF7985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C267FA2-D91D-46E1-9F07-048A13C1DAC2}" type="pres">
      <dgm:prSet presAssocID="{C72DDF61-174C-4E0E-9E16-397339AF7985}" presName="parSh" presStyleLbl="node1" presStyleIdx="2" presStyleCnt="4"/>
      <dgm:spPr/>
    </dgm:pt>
    <dgm:pt modelId="{4749619F-AAFD-493C-9B54-58ED80498333}" type="pres">
      <dgm:prSet presAssocID="{C72DDF61-174C-4E0E-9E16-397339AF7985}" presName="desTx" presStyleLbl="fgAcc1" presStyleIdx="2" presStyleCnt="4">
        <dgm:presLayoutVars>
          <dgm:bulletEnabled val="1"/>
        </dgm:presLayoutVars>
      </dgm:prSet>
      <dgm:spPr/>
    </dgm:pt>
    <dgm:pt modelId="{7107A68B-D367-43D7-B228-775CE9F5E040}" type="pres">
      <dgm:prSet presAssocID="{4653B2F6-2588-4D20-ADFD-15EAD8CC0710}" presName="sibTrans" presStyleLbl="sibTrans2D1" presStyleIdx="2" presStyleCnt="3"/>
      <dgm:spPr/>
    </dgm:pt>
    <dgm:pt modelId="{2A6F8FB7-D81D-43CE-8D31-1191A7C77B19}" type="pres">
      <dgm:prSet presAssocID="{4653B2F6-2588-4D20-ADFD-15EAD8CC0710}" presName="connTx" presStyleLbl="sibTrans2D1" presStyleIdx="2" presStyleCnt="3"/>
      <dgm:spPr/>
    </dgm:pt>
    <dgm:pt modelId="{BF8523A7-402E-45AD-BC80-A3D7E81243B7}" type="pres">
      <dgm:prSet presAssocID="{F8A7AED2-7B7C-4228-8A9D-E2448E4CF1BD}" presName="composite" presStyleCnt="0"/>
      <dgm:spPr/>
    </dgm:pt>
    <dgm:pt modelId="{27733AB3-E8EC-4624-AC51-F566C1905C0C}" type="pres">
      <dgm:prSet presAssocID="{F8A7AED2-7B7C-4228-8A9D-E2448E4CF1BD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0C67403-D862-4546-9173-A80224AA70AE}" type="pres">
      <dgm:prSet presAssocID="{F8A7AED2-7B7C-4228-8A9D-E2448E4CF1BD}" presName="parSh" presStyleLbl="node1" presStyleIdx="3" presStyleCnt="4" custLinFactNeighborX="-2431" custLinFactNeighborY="2575"/>
      <dgm:spPr/>
    </dgm:pt>
    <dgm:pt modelId="{D77B6D19-7956-4EB4-B2B4-50F2AAB5D33A}" type="pres">
      <dgm:prSet presAssocID="{F8A7AED2-7B7C-4228-8A9D-E2448E4CF1BD}" presName="desTx" presStyleLbl="fgAcc1" presStyleIdx="3" presStyleCnt="4">
        <dgm:presLayoutVars>
          <dgm:bulletEnabled val="1"/>
        </dgm:presLayoutVars>
      </dgm:prSet>
      <dgm:spPr/>
    </dgm:pt>
  </dgm:ptLst>
  <dgm:cxnLst>
    <dgm:cxn modelId="{F0EA6A01-ED84-4537-AEB2-41BE960E7C4B}" type="presOf" srcId="{B35938EE-5330-46FE-AE8D-67AC11B18492}" destId="{5C3157E2-F5FA-4F47-B474-4F98104D858B}" srcOrd="1" destOrd="0" presId="urn:microsoft.com/office/officeart/2005/8/layout/process3"/>
    <dgm:cxn modelId="{52503003-355E-4323-A060-2573E7BBCF98}" type="presOf" srcId="{C72DDF61-174C-4E0E-9E16-397339AF7985}" destId="{AC267FA2-D91D-46E1-9F07-048A13C1DAC2}" srcOrd="1" destOrd="0" presId="urn:microsoft.com/office/officeart/2005/8/layout/process3"/>
    <dgm:cxn modelId="{BDF7DE0F-FB70-43CC-9545-418A77E978D6}" type="presOf" srcId="{4653B2F6-2588-4D20-ADFD-15EAD8CC0710}" destId="{7107A68B-D367-43D7-B228-775CE9F5E040}" srcOrd="0" destOrd="0" presId="urn:microsoft.com/office/officeart/2005/8/layout/process3"/>
    <dgm:cxn modelId="{13922313-D635-42AB-A6DD-FADA42D99870}" srcId="{93F73F86-8517-4062-8744-0A695D35C911}" destId="{2A6E8893-4E9F-43B5-AC6E-6E18ED18E617}" srcOrd="0" destOrd="0" parTransId="{C6175C75-3B69-40EC-84DA-74B6E37CAE69}" sibTransId="{B71A0477-A3D0-472B-94E6-1561995CE0AB}"/>
    <dgm:cxn modelId="{E4FDD119-DC03-4504-81D3-EE2F824CBC7C}" type="presOf" srcId="{904E00FC-C997-4F04-939C-00484A579F73}" destId="{D77B6D19-7956-4EB4-B2B4-50F2AAB5D33A}" srcOrd="0" destOrd="0" presId="urn:microsoft.com/office/officeart/2005/8/layout/process3"/>
    <dgm:cxn modelId="{A1DE792A-33F6-444A-93E8-A4B4F79BEA63}" srcId="{C72DDF61-174C-4E0E-9E16-397339AF7985}" destId="{BE5FB397-241E-427A-BBDB-320B51456B0C}" srcOrd="0" destOrd="0" parTransId="{AD885E4A-9D9F-4768-B479-CA714A91FB5D}" sibTransId="{5B43AEA9-CDB2-4C8A-B664-4BA0BE683AB2}"/>
    <dgm:cxn modelId="{B0CF612C-DAC8-498C-A508-1F43A44E817D}" srcId="{C03B225A-CD12-4384-A098-FC2A8DD0644C}" destId="{A3F95BDC-28C0-4013-9ED3-4CC37A43DB96}" srcOrd="1" destOrd="0" parTransId="{0CDD1752-86A8-4C62-A53C-7B3872803A32}" sibTransId="{0A87C231-48DF-4E3F-BFB8-441C13BCB9EF}"/>
    <dgm:cxn modelId="{09D5CD2C-ED5C-467B-ACDA-4DE0644E54DE}" srcId="{F8A7AED2-7B7C-4228-8A9D-E2448E4CF1BD}" destId="{248A75D1-4EC0-4744-9DF9-B776E6925B2D}" srcOrd="1" destOrd="0" parTransId="{8513557A-3A31-4397-AEF5-5EA3A45CC564}" sibTransId="{3CF9F276-A982-4D01-9E52-B7E86F889E71}"/>
    <dgm:cxn modelId="{6C310B33-521F-4281-A7E8-D7CCDF517E53}" srcId="{A3F95BDC-28C0-4013-9ED3-4CC37A43DB96}" destId="{61EAA131-3060-4001-AE0B-9384FB01EFAF}" srcOrd="0" destOrd="0" parTransId="{615EBEAB-8140-483E-AF82-01EF9697FE28}" sibTransId="{6B971EFE-56AD-4BBA-B0D2-DA56937D1698}"/>
    <dgm:cxn modelId="{BBC56633-0BE6-4D96-A08C-5D3A90DD48CC}" type="presOf" srcId="{F8A7AED2-7B7C-4228-8A9D-E2448E4CF1BD}" destId="{27733AB3-E8EC-4624-AC51-F566C1905C0C}" srcOrd="0" destOrd="0" presId="urn:microsoft.com/office/officeart/2005/8/layout/process3"/>
    <dgm:cxn modelId="{F53FC05F-62BC-4324-8926-AD0381A81C8D}" type="presOf" srcId="{2A6E8893-4E9F-43B5-AC6E-6E18ED18E617}" destId="{23A253F5-FCC1-4A1C-94DB-D64FD814B457}" srcOrd="0" destOrd="1" presId="urn:microsoft.com/office/officeart/2005/8/layout/process3"/>
    <dgm:cxn modelId="{EB302D69-CC58-4A96-B1EA-4FA5F1C63519}" srcId="{C72DDF61-174C-4E0E-9E16-397339AF7985}" destId="{BAB3EFDD-A9B8-44FD-92A7-E3C01A69D042}" srcOrd="1" destOrd="0" parTransId="{8743F020-4335-43CD-B42D-C2E16D0E7529}" sibTransId="{C7A47EEF-9110-419B-9331-C788808B7895}"/>
    <dgm:cxn modelId="{E63C166A-9EF7-4F8C-81D6-492509C566E1}" srcId="{C03B225A-CD12-4384-A098-FC2A8DD0644C}" destId="{B35938EE-5330-46FE-AE8D-67AC11B18492}" srcOrd="0" destOrd="0" parTransId="{2B6D4624-A30C-4871-B794-B9A94BD1F2F7}" sibTransId="{3881A244-D8F3-441C-8AD8-13A6F564E481}"/>
    <dgm:cxn modelId="{3858006C-4EEE-4ACD-91D9-2139E9301D51}" type="presOf" srcId="{A3F95BDC-28C0-4013-9ED3-4CC37A43DB96}" destId="{2D36C5A4-17A4-4F4D-A24A-540421A3F5CF}" srcOrd="1" destOrd="0" presId="urn:microsoft.com/office/officeart/2005/8/layout/process3"/>
    <dgm:cxn modelId="{A51BC282-4861-4C4C-ABAB-2374B9C0DF87}" type="presOf" srcId="{3881A244-D8F3-441C-8AD8-13A6F564E481}" destId="{3CD7EAFD-871E-46E9-A770-4834C1126C00}" srcOrd="1" destOrd="0" presId="urn:microsoft.com/office/officeart/2005/8/layout/process3"/>
    <dgm:cxn modelId="{D1A36684-D194-4A27-91CC-D3D69630AFDF}" type="presOf" srcId="{0A87C231-48DF-4E3F-BFB8-441C13BCB9EF}" destId="{7588A321-B323-460E-B97A-6D4F638A9BEB}" srcOrd="0" destOrd="0" presId="urn:microsoft.com/office/officeart/2005/8/layout/process3"/>
    <dgm:cxn modelId="{3967E58F-5CC8-4DF4-AE7C-A8C1B2B120F8}" srcId="{C03B225A-CD12-4384-A098-FC2A8DD0644C}" destId="{F8A7AED2-7B7C-4228-8A9D-E2448E4CF1BD}" srcOrd="3" destOrd="0" parTransId="{D134A732-6485-41EE-8BF7-3D0381B91816}" sibTransId="{74787616-0185-4EBD-81FB-2C770AEA46B4}"/>
    <dgm:cxn modelId="{31FC6C91-25D4-4683-9972-55481F1CFB19}" type="presOf" srcId="{248A75D1-4EC0-4744-9DF9-B776E6925B2D}" destId="{D77B6D19-7956-4EB4-B2B4-50F2AAB5D33A}" srcOrd="0" destOrd="1" presId="urn:microsoft.com/office/officeart/2005/8/layout/process3"/>
    <dgm:cxn modelId="{A203AD9B-4B87-4855-9C0D-7B5E5CB150C8}" type="presOf" srcId="{3881A244-D8F3-441C-8AD8-13A6F564E481}" destId="{3404BB84-EB6B-4BCF-9663-12FA7B2FC082}" srcOrd="0" destOrd="0" presId="urn:microsoft.com/office/officeart/2005/8/layout/process3"/>
    <dgm:cxn modelId="{F387059C-7660-4819-8B74-F55CFC258DDE}" type="presOf" srcId="{61EAA131-3060-4001-AE0B-9384FB01EFAF}" destId="{790552E4-6940-4B38-988D-49D1506BAD45}" srcOrd="0" destOrd="0" presId="urn:microsoft.com/office/officeart/2005/8/layout/process3"/>
    <dgm:cxn modelId="{6E2985A3-90A1-43E9-BA1D-AD45A88AA384}" type="presOf" srcId="{93F73F86-8517-4062-8744-0A695D35C911}" destId="{23A253F5-FCC1-4A1C-94DB-D64FD814B457}" srcOrd="0" destOrd="0" presId="urn:microsoft.com/office/officeart/2005/8/layout/process3"/>
    <dgm:cxn modelId="{1FDFFBA8-5800-47D0-AFBD-43D4F9E38E9F}" srcId="{B35938EE-5330-46FE-AE8D-67AC11B18492}" destId="{93F73F86-8517-4062-8744-0A695D35C911}" srcOrd="0" destOrd="0" parTransId="{EEE3CD45-9ADD-4CBA-90FC-47AE4250FE3A}" sibTransId="{15105D93-FE8E-40FD-9AFA-45845514DCD5}"/>
    <dgm:cxn modelId="{153517AF-16D2-4734-8D2C-4FC2C0515A9F}" type="presOf" srcId="{C72DDF61-174C-4E0E-9E16-397339AF7985}" destId="{05B3A0E6-7A23-431F-B04C-ADDB5FC99F4C}" srcOrd="0" destOrd="0" presId="urn:microsoft.com/office/officeart/2005/8/layout/process3"/>
    <dgm:cxn modelId="{C7BE5CB4-CF13-46C1-8FA6-F3DED207A747}" srcId="{C03B225A-CD12-4384-A098-FC2A8DD0644C}" destId="{C72DDF61-174C-4E0E-9E16-397339AF7985}" srcOrd="2" destOrd="0" parTransId="{FD8216A3-E521-494D-8422-91AF778A89B0}" sibTransId="{4653B2F6-2588-4D20-ADFD-15EAD8CC0710}"/>
    <dgm:cxn modelId="{0EDA38BE-C3B8-4E70-B1F7-9CFD94DD8C31}" type="presOf" srcId="{4653B2F6-2588-4D20-ADFD-15EAD8CC0710}" destId="{2A6F8FB7-D81D-43CE-8D31-1191A7C77B19}" srcOrd="1" destOrd="0" presId="urn:microsoft.com/office/officeart/2005/8/layout/process3"/>
    <dgm:cxn modelId="{0B9189C4-BFB8-4FFF-B184-B57F3583E4D6}" type="presOf" srcId="{A3F95BDC-28C0-4013-9ED3-4CC37A43DB96}" destId="{D56C5C55-59EE-4C57-A08E-850A9444BC06}" srcOrd="0" destOrd="0" presId="urn:microsoft.com/office/officeart/2005/8/layout/process3"/>
    <dgm:cxn modelId="{257D8AC8-1F1C-4EC3-A927-85784C658466}" type="presOf" srcId="{C03B225A-CD12-4384-A098-FC2A8DD0644C}" destId="{433D74C5-9F42-4CFE-A1FB-2192280E5E1D}" srcOrd="0" destOrd="0" presId="urn:microsoft.com/office/officeart/2005/8/layout/process3"/>
    <dgm:cxn modelId="{0E6301C9-049A-4277-9DC7-782DA2B2F331}" srcId="{F8A7AED2-7B7C-4228-8A9D-E2448E4CF1BD}" destId="{8CBCF498-A02A-4BEA-8141-67B233BEF226}" srcOrd="3" destOrd="0" parTransId="{000E697D-9238-4014-821B-43EDF0A6D448}" sibTransId="{AC24336D-40F0-4753-B452-4ACB62804349}"/>
    <dgm:cxn modelId="{C462A9CE-2E00-42B2-92B5-CCA13FEA5D31}" srcId="{F8A7AED2-7B7C-4228-8A9D-E2448E4CF1BD}" destId="{8F83C5E2-A673-44AA-A2A3-C3A81C01342D}" srcOrd="2" destOrd="0" parTransId="{43D41A30-8729-45BA-B13D-E93F398AD683}" sibTransId="{56FA4B3F-5B84-4E71-B917-5D10C78CA1EC}"/>
    <dgm:cxn modelId="{EEE315DD-DA16-4535-B634-501F699ED3F2}" type="presOf" srcId="{0C178048-1DC9-49DF-9C64-73F26DF589FA}" destId="{790552E4-6940-4B38-988D-49D1506BAD45}" srcOrd="0" destOrd="1" presId="urn:microsoft.com/office/officeart/2005/8/layout/process3"/>
    <dgm:cxn modelId="{E51F93E8-24C5-4517-A154-3B1F31ED558C}" srcId="{A3F95BDC-28C0-4013-9ED3-4CC37A43DB96}" destId="{0C178048-1DC9-49DF-9C64-73F26DF589FA}" srcOrd="1" destOrd="0" parTransId="{5DF70504-D2B8-4F85-A13F-8FA816AD9A13}" sibTransId="{311AB0A2-4DDC-4038-911F-B4023CC00D2E}"/>
    <dgm:cxn modelId="{1C3956F0-36BE-4453-90BA-1404EA0D9498}" type="presOf" srcId="{B35938EE-5330-46FE-AE8D-67AC11B18492}" destId="{7E402483-5DF1-494C-B6DE-4922345DA1C8}" srcOrd="0" destOrd="0" presId="urn:microsoft.com/office/officeart/2005/8/layout/process3"/>
    <dgm:cxn modelId="{D026AEF0-F731-45B7-A6EC-3C9AA76F0CFE}" type="presOf" srcId="{8F83C5E2-A673-44AA-A2A3-C3A81C01342D}" destId="{D77B6D19-7956-4EB4-B2B4-50F2AAB5D33A}" srcOrd="0" destOrd="2" presId="urn:microsoft.com/office/officeart/2005/8/layout/process3"/>
    <dgm:cxn modelId="{A6DB25F6-DEAB-4ACC-97F5-39BC362549D5}" type="presOf" srcId="{0A87C231-48DF-4E3F-BFB8-441C13BCB9EF}" destId="{55185F40-0297-4290-9218-8A69BF8A6F11}" srcOrd="1" destOrd="0" presId="urn:microsoft.com/office/officeart/2005/8/layout/process3"/>
    <dgm:cxn modelId="{13D358F7-D172-4D1F-A97E-2FE4E5615560}" type="presOf" srcId="{BE5FB397-241E-427A-BBDB-320B51456B0C}" destId="{4749619F-AAFD-493C-9B54-58ED80498333}" srcOrd="0" destOrd="0" presId="urn:microsoft.com/office/officeart/2005/8/layout/process3"/>
    <dgm:cxn modelId="{A4969BFA-2EEF-49D2-86D9-C16293CBD371}" type="presOf" srcId="{F8A7AED2-7B7C-4228-8A9D-E2448E4CF1BD}" destId="{00C67403-D862-4546-9173-A80224AA70AE}" srcOrd="1" destOrd="0" presId="urn:microsoft.com/office/officeart/2005/8/layout/process3"/>
    <dgm:cxn modelId="{F06D20FC-8583-4235-8DEE-691D4A8AA6F3}" type="presOf" srcId="{8CBCF498-A02A-4BEA-8141-67B233BEF226}" destId="{D77B6D19-7956-4EB4-B2B4-50F2AAB5D33A}" srcOrd="0" destOrd="3" presId="urn:microsoft.com/office/officeart/2005/8/layout/process3"/>
    <dgm:cxn modelId="{15224EFC-7642-4643-B94C-16B4BC1CCCC7}" srcId="{F8A7AED2-7B7C-4228-8A9D-E2448E4CF1BD}" destId="{904E00FC-C997-4F04-939C-00484A579F73}" srcOrd="0" destOrd="0" parTransId="{C4434C54-173F-4A54-9DF5-13E2ADB04E52}" sibTransId="{65BBF448-23AA-4A1F-91EC-2DD3638078C4}"/>
    <dgm:cxn modelId="{F5917FFC-35D4-406D-BF2B-B7C033B374BB}" type="presOf" srcId="{BAB3EFDD-A9B8-44FD-92A7-E3C01A69D042}" destId="{4749619F-AAFD-493C-9B54-58ED80498333}" srcOrd="0" destOrd="1" presId="urn:microsoft.com/office/officeart/2005/8/layout/process3"/>
    <dgm:cxn modelId="{96165BF2-65CC-4460-9140-DF72243D7C5F}" type="presParOf" srcId="{433D74C5-9F42-4CFE-A1FB-2192280E5E1D}" destId="{30D0987E-1BD1-4759-8FB0-E9FEF658CB2A}" srcOrd="0" destOrd="0" presId="urn:microsoft.com/office/officeart/2005/8/layout/process3"/>
    <dgm:cxn modelId="{11F6E49A-AA05-4B91-B253-D61A01C2E4A9}" type="presParOf" srcId="{30D0987E-1BD1-4759-8FB0-E9FEF658CB2A}" destId="{7E402483-5DF1-494C-B6DE-4922345DA1C8}" srcOrd="0" destOrd="0" presId="urn:microsoft.com/office/officeart/2005/8/layout/process3"/>
    <dgm:cxn modelId="{48160EED-B438-4D39-A046-C9F4A7E151AB}" type="presParOf" srcId="{30D0987E-1BD1-4759-8FB0-E9FEF658CB2A}" destId="{5C3157E2-F5FA-4F47-B474-4F98104D858B}" srcOrd="1" destOrd="0" presId="urn:microsoft.com/office/officeart/2005/8/layout/process3"/>
    <dgm:cxn modelId="{B2AD8289-F861-4537-82CF-846DB856EA46}" type="presParOf" srcId="{30D0987E-1BD1-4759-8FB0-E9FEF658CB2A}" destId="{23A253F5-FCC1-4A1C-94DB-D64FD814B457}" srcOrd="2" destOrd="0" presId="urn:microsoft.com/office/officeart/2005/8/layout/process3"/>
    <dgm:cxn modelId="{E722B38E-0DFC-42EC-9A7D-8B1F7C20ED44}" type="presParOf" srcId="{433D74C5-9F42-4CFE-A1FB-2192280E5E1D}" destId="{3404BB84-EB6B-4BCF-9663-12FA7B2FC082}" srcOrd="1" destOrd="0" presId="urn:microsoft.com/office/officeart/2005/8/layout/process3"/>
    <dgm:cxn modelId="{B98DC8CE-C7B9-45C5-875C-54A4A21CF6CD}" type="presParOf" srcId="{3404BB84-EB6B-4BCF-9663-12FA7B2FC082}" destId="{3CD7EAFD-871E-46E9-A770-4834C1126C00}" srcOrd="0" destOrd="0" presId="urn:microsoft.com/office/officeart/2005/8/layout/process3"/>
    <dgm:cxn modelId="{07ACA8C7-E2D0-4272-A644-36639002DF05}" type="presParOf" srcId="{433D74C5-9F42-4CFE-A1FB-2192280E5E1D}" destId="{1B0F6304-A176-4E6A-9F0C-D5418DB59483}" srcOrd="2" destOrd="0" presId="urn:microsoft.com/office/officeart/2005/8/layout/process3"/>
    <dgm:cxn modelId="{669778D9-8888-43F2-9648-D2EA69317407}" type="presParOf" srcId="{1B0F6304-A176-4E6A-9F0C-D5418DB59483}" destId="{D56C5C55-59EE-4C57-A08E-850A9444BC06}" srcOrd="0" destOrd="0" presId="urn:microsoft.com/office/officeart/2005/8/layout/process3"/>
    <dgm:cxn modelId="{29B9555C-8EE0-471A-A8AF-FDDA6FE61437}" type="presParOf" srcId="{1B0F6304-A176-4E6A-9F0C-D5418DB59483}" destId="{2D36C5A4-17A4-4F4D-A24A-540421A3F5CF}" srcOrd="1" destOrd="0" presId="urn:microsoft.com/office/officeart/2005/8/layout/process3"/>
    <dgm:cxn modelId="{33C20949-A45D-46D0-8705-628C763397EF}" type="presParOf" srcId="{1B0F6304-A176-4E6A-9F0C-D5418DB59483}" destId="{790552E4-6940-4B38-988D-49D1506BAD45}" srcOrd="2" destOrd="0" presId="urn:microsoft.com/office/officeart/2005/8/layout/process3"/>
    <dgm:cxn modelId="{45F81148-41A6-4D7A-8E13-02C1B939BB91}" type="presParOf" srcId="{433D74C5-9F42-4CFE-A1FB-2192280E5E1D}" destId="{7588A321-B323-460E-B97A-6D4F638A9BEB}" srcOrd="3" destOrd="0" presId="urn:microsoft.com/office/officeart/2005/8/layout/process3"/>
    <dgm:cxn modelId="{325F148D-7D0C-4E73-9FCC-FE1433B154B3}" type="presParOf" srcId="{7588A321-B323-460E-B97A-6D4F638A9BEB}" destId="{55185F40-0297-4290-9218-8A69BF8A6F11}" srcOrd="0" destOrd="0" presId="urn:microsoft.com/office/officeart/2005/8/layout/process3"/>
    <dgm:cxn modelId="{4772AA03-8FC4-4793-AB6B-0F64DF0F5C1D}" type="presParOf" srcId="{433D74C5-9F42-4CFE-A1FB-2192280E5E1D}" destId="{181E9A24-1EB2-4404-A729-C66F61E20CAF}" srcOrd="4" destOrd="0" presId="urn:microsoft.com/office/officeart/2005/8/layout/process3"/>
    <dgm:cxn modelId="{E318203B-C9F7-4E48-AF8A-A60BDC5EACD5}" type="presParOf" srcId="{181E9A24-1EB2-4404-A729-C66F61E20CAF}" destId="{05B3A0E6-7A23-431F-B04C-ADDB5FC99F4C}" srcOrd="0" destOrd="0" presId="urn:microsoft.com/office/officeart/2005/8/layout/process3"/>
    <dgm:cxn modelId="{E851E1B2-493E-474F-81AE-8C2CB4B61CCE}" type="presParOf" srcId="{181E9A24-1EB2-4404-A729-C66F61E20CAF}" destId="{AC267FA2-D91D-46E1-9F07-048A13C1DAC2}" srcOrd="1" destOrd="0" presId="urn:microsoft.com/office/officeart/2005/8/layout/process3"/>
    <dgm:cxn modelId="{10BDF4FB-EF03-42D3-8BB5-732A3A49F8E6}" type="presParOf" srcId="{181E9A24-1EB2-4404-A729-C66F61E20CAF}" destId="{4749619F-AAFD-493C-9B54-58ED80498333}" srcOrd="2" destOrd="0" presId="urn:microsoft.com/office/officeart/2005/8/layout/process3"/>
    <dgm:cxn modelId="{E4318335-70C3-4299-A2AC-2A4A6C6085F7}" type="presParOf" srcId="{433D74C5-9F42-4CFE-A1FB-2192280E5E1D}" destId="{7107A68B-D367-43D7-B228-775CE9F5E040}" srcOrd="5" destOrd="0" presId="urn:microsoft.com/office/officeart/2005/8/layout/process3"/>
    <dgm:cxn modelId="{C864132C-A41A-4FB8-99BF-23B296C1B9DC}" type="presParOf" srcId="{7107A68B-D367-43D7-B228-775CE9F5E040}" destId="{2A6F8FB7-D81D-43CE-8D31-1191A7C77B19}" srcOrd="0" destOrd="0" presId="urn:microsoft.com/office/officeart/2005/8/layout/process3"/>
    <dgm:cxn modelId="{1C654F21-EEB6-4090-A36C-9922C62D7441}" type="presParOf" srcId="{433D74C5-9F42-4CFE-A1FB-2192280E5E1D}" destId="{BF8523A7-402E-45AD-BC80-A3D7E81243B7}" srcOrd="6" destOrd="0" presId="urn:microsoft.com/office/officeart/2005/8/layout/process3"/>
    <dgm:cxn modelId="{F1B84543-F4E0-4788-993A-18E71C10BC53}" type="presParOf" srcId="{BF8523A7-402E-45AD-BC80-A3D7E81243B7}" destId="{27733AB3-E8EC-4624-AC51-F566C1905C0C}" srcOrd="0" destOrd="0" presId="urn:microsoft.com/office/officeart/2005/8/layout/process3"/>
    <dgm:cxn modelId="{E9ED9039-6508-46F2-8F2A-73333256A8E1}" type="presParOf" srcId="{BF8523A7-402E-45AD-BC80-A3D7E81243B7}" destId="{00C67403-D862-4546-9173-A80224AA70AE}" srcOrd="1" destOrd="0" presId="urn:microsoft.com/office/officeart/2005/8/layout/process3"/>
    <dgm:cxn modelId="{DC954B70-1F93-4F2B-BAE4-45B304C17B16}" type="presParOf" srcId="{BF8523A7-402E-45AD-BC80-A3D7E81243B7}" destId="{D77B6D19-7956-4EB4-B2B4-50F2AAB5D33A}" srcOrd="2" destOrd="0" presId="urn:microsoft.com/office/officeart/2005/8/layout/process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3B225A-CD12-4384-A098-FC2A8DD0644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D0EB09C-870D-4263-9632-B1480F9ECEDF}">
      <dgm:prSet custT="1"/>
      <dgm:spPr>
        <a:solidFill>
          <a:prstClr val="white">
            <a:lumMod val="95000"/>
          </a:prstClr>
        </a:solidFill>
        <a:ln w="25400" cap="flat" cmpd="sng" algn="ctr">
          <a:solidFill>
            <a:prstClr val="white">
              <a:lumMod val="95000"/>
            </a:prstClr>
          </a:solidFill>
          <a:prstDash val="solid"/>
        </a:ln>
        <a:effectLst/>
      </dgm:spPr>
      <dgm:t>
        <a:bodyPr spcFirstLastPara="0" vert="horz" wrap="square" lIns="99568" tIns="99568" rIns="99568" bIns="53340" numCol="1" spcCol="1270" anchor="t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0" kern="1200" cap="none" spc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ea typeface="+mn-ea"/>
              <a:cs typeface="+mn-cs"/>
            </a:rPr>
            <a:t>2006 Rekonstrukce</a:t>
          </a:r>
        </a:p>
      </dgm:t>
    </dgm:pt>
    <dgm:pt modelId="{220E59BC-BE64-4A12-8FE5-48ADCD2C4980}" type="parTrans" cxnId="{6AB316F7-36AA-487A-97E2-6D26AD7E4277}">
      <dgm:prSet/>
      <dgm:spPr/>
      <dgm:t>
        <a:bodyPr/>
        <a:lstStyle/>
        <a:p>
          <a:endParaRPr lang="cs-CZ" sz="1200"/>
        </a:p>
      </dgm:t>
    </dgm:pt>
    <dgm:pt modelId="{FE88AFFF-8663-4A99-ABE2-734A52762553}" type="sibTrans" cxnId="{6AB316F7-36AA-487A-97E2-6D26AD7E4277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200"/>
        </a:p>
      </dgm:t>
    </dgm:pt>
    <dgm:pt modelId="{C1B6BEA7-9AC8-4F6A-87F1-A8136CF03432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2018-02-28 </a:t>
          </a:r>
          <a:br>
            <a:rPr lang="cs-CZ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r>
            <a:rPr lang="cs-CZ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Diagnostika kabelů</a:t>
          </a:r>
        </a:p>
      </dgm:t>
    </dgm:pt>
    <dgm:pt modelId="{7332FC7A-0052-4B08-87A8-AA3F23741A2F}" type="parTrans" cxnId="{C55A9F49-1E37-4FB9-8AFC-141ADF6ED87C}">
      <dgm:prSet/>
      <dgm:spPr/>
      <dgm:t>
        <a:bodyPr/>
        <a:lstStyle/>
        <a:p>
          <a:endParaRPr lang="cs-CZ" sz="1200"/>
        </a:p>
      </dgm:t>
    </dgm:pt>
    <dgm:pt modelId="{0FADA051-A91F-42AC-B9AF-8A56C50211AE}" type="sibTrans" cxnId="{C55A9F49-1E37-4FB9-8AFC-141ADF6ED87C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 sz="1200"/>
        </a:p>
      </dgm:t>
    </dgm:pt>
    <dgm:pt modelId="{C67D24C9-47FD-4058-8720-8C81E6416E3F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2023-10-25 </a:t>
          </a:r>
          <a:br>
            <a:rPr lang="cs-CZ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r>
            <a:rPr lang="cs-CZ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Hodnocení koroze </a:t>
          </a:r>
        </a:p>
      </dgm:t>
    </dgm:pt>
    <dgm:pt modelId="{FFCEBBF7-DF5E-47E1-B3F6-AFC39BC8B5CD}" type="parTrans" cxnId="{2CC72F09-F3C2-438C-B347-771225D6A482}">
      <dgm:prSet/>
      <dgm:spPr/>
      <dgm:t>
        <a:bodyPr/>
        <a:lstStyle/>
        <a:p>
          <a:endParaRPr lang="cs-CZ" sz="1200"/>
        </a:p>
      </dgm:t>
    </dgm:pt>
    <dgm:pt modelId="{320B796B-F9CF-465E-8337-E51F69BA6D2E}" type="sibTrans" cxnId="{2CC72F09-F3C2-438C-B347-771225D6A482}">
      <dgm:prSet/>
      <dgm:spPr/>
      <dgm:t>
        <a:bodyPr/>
        <a:lstStyle/>
        <a:p>
          <a:endParaRPr lang="cs-CZ" sz="1200"/>
        </a:p>
      </dgm:t>
    </dgm:pt>
    <dgm:pt modelId="{D56294FC-C829-40B6-BFF9-4509BE2D038C}">
      <dgm:prSet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prstClr val="white">
              <a:lumMod val="95000"/>
            </a:prstClr>
          </a:solidFill>
          <a:prstDash val="solid"/>
        </a:ln>
        <a:effectLst/>
      </dgm:spPr>
      <dgm:t>
        <a:bodyPr spcFirstLastPara="0" vert="horz" wrap="square" lIns="99568" tIns="99568" rIns="99568" bIns="99568" numCol="1" spcCol="1270" anchor="t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latin typeface="Calibri"/>
              <a:ea typeface="+mn-ea"/>
              <a:cs typeface="+mn-cs"/>
            </a:rPr>
            <a:t>Síly v kalech 97% až 82 % napínací síly.</a:t>
          </a:r>
          <a:r>
            <a:rPr lang="cs-CZ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highlight>
                <a:srgbClr val="FFFF00"/>
              </a:highlight>
              <a:latin typeface="Calibri"/>
              <a:ea typeface="+mn-ea"/>
              <a:cs typeface="+mn-cs"/>
            </a:rPr>
            <a:t> </a:t>
          </a:r>
        </a:p>
      </dgm:t>
    </dgm:pt>
    <dgm:pt modelId="{D743417B-ADF6-4EFD-A93D-4444E20DAEE4}" type="parTrans" cxnId="{5130348A-9767-440F-AFD2-18CEE0835EF2}">
      <dgm:prSet/>
      <dgm:spPr/>
      <dgm:t>
        <a:bodyPr/>
        <a:lstStyle/>
        <a:p>
          <a:endParaRPr lang="cs-CZ" sz="1200"/>
        </a:p>
      </dgm:t>
    </dgm:pt>
    <dgm:pt modelId="{35BCBD8A-2CBD-4844-AF79-7D6FE36E3A05}" type="sibTrans" cxnId="{5130348A-9767-440F-AFD2-18CEE0835EF2}">
      <dgm:prSet/>
      <dgm:spPr/>
      <dgm:t>
        <a:bodyPr/>
        <a:lstStyle/>
        <a:p>
          <a:endParaRPr lang="cs-CZ" sz="1200"/>
        </a:p>
      </dgm:t>
    </dgm:pt>
    <dgm:pt modelId="{3AE88D7C-6436-4B50-B6EF-4A1822D94CBD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200" dirty="0"/>
            <a:t>Zjištěný velmi nepříznivý korozní stav před zahájením opravy.</a:t>
          </a:r>
          <a:endParaRPr lang="cs-CZ" sz="1200" dirty="0">
            <a:effectLst/>
          </a:endParaRPr>
        </a:p>
      </dgm:t>
    </dgm:pt>
    <dgm:pt modelId="{3249B66F-7EDB-4247-B128-FFA5B3A892F9}" type="parTrans" cxnId="{B08EF30F-F15B-4768-9764-80484003B6B2}">
      <dgm:prSet/>
      <dgm:spPr/>
      <dgm:t>
        <a:bodyPr/>
        <a:lstStyle/>
        <a:p>
          <a:endParaRPr lang="cs-CZ" sz="1200"/>
        </a:p>
      </dgm:t>
    </dgm:pt>
    <dgm:pt modelId="{6FE4B4DC-AF25-41CF-8CA0-26136D97C860}" type="sibTrans" cxnId="{B08EF30F-F15B-4768-9764-80484003B6B2}">
      <dgm:prSet/>
      <dgm:spPr/>
      <dgm:t>
        <a:bodyPr/>
        <a:lstStyle/>
        <a:p>
          <a:endParaRPr lang="cs-CZ" sz="1200"/>
        </a:p>
      </dgm:t>
    </dgm:pt>
    <dgm:pt modelId="{D12142BE-443A-4A8C-9BF4-CD3DAB4FD9F2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200" dirty="0">
              <a:effectLst/>
            </a:rPr>
            <a:t>Sanace podloží</a:t>
          </a:r>
          <a:endParaRPr lang="cs-CZ" sz="1200" dirty="0">
            <a:effectLst/>
            <a:highlight>
              <a:srgbClr val="FFFF00"/>
            </a:highlight>
          </a:endParaRPr>
        </a:p>
      </dgm:t>
    </dgm:pt>
    <dgm:pt modelId="{0372056E-B3D3-4F58-B15F-E09E178FA9F3}" type="parTrans" cxnId="{FA8887F9-050C-4F62-9A17-4A6AD8013037}">
      <dgm:prSet/>
      <dgm:spPr/>
      <dgm:t>
        <a:bodyPr/>
        <a:lstStyle/>
        <a:p>
          <a:endParaRPr lang="cs-CZ" sz="1200"/>
        </a:p>
      </dgm:t>
    </dgm:pt>
    <dgm:pt modelId="{BAFEF890-1C04-4AE5-A102-B72C8919DD28}" type="sibTrans" cxnId="{FA8887F9-050C-4F62-9A17-4A6AD8013037}">
      <dgm:prSet/>
      <dgm:spPr/>
      <dgm:t>
        <a:bodyPr/>
        <a:lstStyle/>
        <a:p>
          <a:endParaRPr lang="cs-CZ" sz="1200"/>
        </a:p>
      </dgm:t>
    </dgm:pt>
    <dgm:pt modelId="{8E302A5F-4CDE-4048-A821-9341E5592F8D}">
      <dgm:prSet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prstClr val="white">
              <a:lumMod val="95000"/>
            </a:prstClr>
          </a:solidFill>
          <a:prstDash val="solid"/>
        </a:ln>
        <a:effectLst/>
      </dgm:spPr>
      <dgm:t>
        <a:bodyPr spcFirstLastPara="0" vert="horz" wrap="square" lIns="99568" tIns="99568" rIns="99568" bIns="99568" numCol="1" spcCol="1270" anchor="t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latin typeface="Calibri"/>
              <a:ea typeface="+mn-ea"/>
              <a:cs typeface="+mn-cs"/>
            </a:rPr>
            <a:t>Kabelu (J_III-B_8), 35% napínací síly.</a:t>
          </a:r>
        </a:p>
      </dgm:t>
    </dgm:pt>
    <dgm:pt modelId="{D37BC6A5-A96B-43FE-A387-D7BE27ADA796}" type="parTrans" cxnId="{B00DCE37-BA15-43E2-BFA8-E79D739A11BC}">
      <dgm:prSet/>
      <dgm:spPr/>
      <dgm:t>
        <a:bodyPr/>
        <a:lstStyle/>
        <a:p>
          <a:endParaRPr lang="cs-CZ" sz="1200"/>
        </a:p>
      </dgm:t>
    </dgm:pt>
    <dgm:pt modelId="{8241E9A8-8062-4490-B532-A9C9AE8B13A0}" type="sibTrans" cxnId="{B00DCE37-BA15-43E2-BFA8-E79D739A11BC}">
      <dgm:prSet/>
      <dgm:spPr/>
      <dgm:t>
        <a:bodyPr/>
        <a:lstStyle/>
        <a:p>
          <a:endParaRPr lang="cs-CZ" sz="1200"/>
        </a:p>
      </dgm:t>
    </dgm:pt>
    <dgm:pt modelId="{BD0D2B17-F196-4A87-BEE6-09D7295C2D8C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200" dirty="0">
              <a:effectLst/>
            </a:rPr>
            <a:t>Nadvýšení uložení nad pilíři pro kompenzaci deformace</a:t>
          </a:r>
        </a:p>
      </dgm:t>
    </dgm:pt>
    <dgm:pt modelId="{9DBC35D0-24E0-4431-B279-6A67D8D3B901}" type="parTrans" cxnId="{EE64DD4F-F6B8-4009-8C61-7B2BE5C7AA5C}">
      <dgm:prSet/>
      <dgm:spPr/>
      <dgm:t>
        <a:bodyPr/>
        <a:lstStyle/>
        <a:p>
          <a:endParaRPr lang="cs-CZ" sz="1200"/>
        </a:p>
      </dgm:t>
    </dgm:pt>
    <dgm:pt modelId="{226B7E38-D65E-4C12-9145-4DDC8259B346}" type="sibTrans" cxnId="{EE64DD4F-F6B8-4009-8C61-7B2BE5C7AA5C}">
      <dgm:prSet/>
      <dgm:spPr/>
      <dgm:t>
        <a:bodyPr/>
        <a:lstStyle/>
        <a:p>
          <a:endParaRPr lang="cs-CZ" sz="1200"/>
        </a:p>
      </dgm:t>
    </dgm:pt>
    <dgm:pt modelId="{428B7122-B606-4DE5-BD64-B1F68BB18DF6}">
      <dgm:prSet custT="1"/>
      <dgm:spPr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cs-CZ" sz="1200" dirty="0">
              <a:effectLst/>
            </a:rPr>
            <a:t>Lehčená vyrovnávací deska.</a:t>
          </a:r>
        </a:p>
      </dgm:t>
    </dgm:pt>
    <dgm:pt modelId="{46BFD412-2108-43DC-BB4D-A98EAAFB1446}" type="parTrans" cxnId="{CB9E3AE8-A6C6-4A03-8042-87C5E1889D0D}">
      <dgm:prSet/>
      <dgm:spPr/>
      <dgm:t>
        <a:bodyPr/>
        <a:lstStyle/>
        <a:p>
          <a:endParaRPr lang="cs-CZ" sz="1200"/>
        </a:p>
      </dgm:t>
    </dgm:pt>
    <dgm:pt modelId="{52DB0056-73F1-4FEA-9CF7-B1006E28E6E7}" type="sibTrans" cxnId="{CB9E3AE8-A6C6-4A03-8042-87C5E1889D0D}">
      <dgm:prSet/>
      <dgm:spPr/>
      <dgm:t>
        <a:bodyPr/>
        <a:lstStyle/>
        <a:p>
          <a:endParaRPr lang="cs-CZ" sz="1200"/>
        </a:p>
      </dgm:t>
    </dgm:pt>
    <dgm:pt modelId="{433D74C5-9F42-4CFE-A1FB-2192280E5E1D}" type="pres">
      <dgm:prSet presAssocID="{C03B225A-CD12-4384-A098-FC2A8DD0644C}" presName="linearFlow" presStyleCnt="0">
        <dgm:presLayoutVars>
          <dgm:dir/>
          <dgm:animLvl val="lvl"/>
          <dgm:resizeHandles val="exact"/>
        </dgm:presLayoutVars>
      </dgm:prSet>
      <dgm:spPr/>
    </dgm:pt>
    <dgm:pt modelId="{3CE09DDC-8800-4F51-8EC1-1765EAE23C89}" type="pres">
      <dgm:prSet presAssocID="{CD0EB09C-870D-4263-9632-B1480F9ECEDF}" presName="composite" presStyleCnt="0"/>
      <dgm:spPr/>
    </dgm:pt>
    <dgm:pt modelId="{CE917823-6AA5-4812-BCE5-86C513CF09EE}" type="pres">
      <dgm:prSet presAssocID="{CD0EB09C-870D-4263-9632-B1480F9ECEDF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98DF9B4-421A-4B1D-9763-FCEF00BC37DD}" type="pres">
      <dgm:prSet presAssocID="{CD0EB09C-870D-4263-9632-B1480F9ECEDF}" presName="parSh" presStyleLbl="node1" presStyleIdx="0" presStyleCnt="3"/>
      <dgm:spPr>
        <a:xfrm>
          <a:off x="5013" y="24615"/>
          <a:ext cx="2279517" cy="833354"/>
        </a:xfrm>
        <a:prstGeom prst="roundRect">
          <a:avLst>
            <a:gd name="adj" fmla="val 10000"/>
          </a:avLst>
        </a:prstGeom>
      </dgm:spPr>
    </dgm:pt>
    <dgm:pt modelId="{50386242-D5A7-4FC6-910F-58FF5CEE84BF}" type="pres">
      <dgm:prSet presAssocID="{CD0EB09C-870D-4263-9632-B1480F9ECEDF}" presName="desTx" presStyleLbl="fgAcc1" presStyleIdx="0" presStyleCnt="3" custScaleX="131833" custLinFactNeighborX="8805">
        <dgm:presLayoutVars>
          <dgm:bulletEnabled val="1"/>
        </dgm:presLayoutVars>
      </dgm:prSet>
      <dgm:spPr/>
    </dgm:pt>
    <dgm:pt modelId="{41308333-338D-4B99-86B6-9F3C6BE92E6A}" type="pres">
      <dgm:prSet presAssocID="{FE88AFFF-8663-4A99-ABE2-734A52762553}" presName="sibTrans" presStyleLbl="sibTrans2D1" presStyleIdx="0" presStyleCnt="2"/>
      <dgm:spPr/>
    </dgm:pt>
    <dgm:pt modelId="{5BEAE214-684B-4889-B10D-BF13C3F72F0D}" type="pres">
      <dgm:prSet presAssocID="{FE88AFFF-8663-4A99-ABE2-734A52762553}" presName="connTx" presStyleLbl="sibTrans2D1" presStyleIdx="0" presStyleCnt="2"/>
      <dgm:spPr/>
    </dgm:pt>
    <dgm:pt modelId="{EEF05D56-CCE1-465A-96DC-3520A7B880DD}" type="pres">
      <dgm:prSet presAssocID="{C1B6BEA7-9AC8-4F6A-87F1-A8136CF03432}" presName="composite" presStyleCnt="0"/>
      <dgm:spPr/>
    </dgm:pt>
    <dgm:pt modelId="{FA5D7A00-084C-4159-B22D-82D90761B97B}" type="pres">
      <dgm:prSet presAssocID="{C1B6BEA7-9AC8-4F6A-87F1-A8136CF03432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B0AB92F-E00F-441A-9468-7E4406701A97}" type="pres">
      <dgm:prSet presAssocID="{C1B6BEA7-9AC8-4F6A-87F1-A8136CF03432}" presName="parSh" presStyleLbl="node1" presStyleIdx="1" presStyleCnt="3"/>
      <dgm:spPr/>
    </dgm:pt>
    <dgm:pt modelId="{CC33482D-0823-4F09-9FA6-2B9009A06D00}" type="pres">
      <dgm:prSet presAssocID="{C1B6BEA7-9AC8-4F6A-87F1-A8136CF03432}" presName="desTx" presStyleLbl="fgAcc1" presStyleIdx="1" presStyleCnt="3" custScaleX="162684" custLinFactNeighborX="14786" custLinFactNeighborY="44">
        <dgm:presLayoutVars>
          <dgm:bulletEnabled val="1"/>
        </dgm:presLayoutVars>
      </dgm:prSet>
      <dgm:spPr>
        <a:xfrm>
          <a:off x="4031016" y="0"/>
          <a:ext cx="2279517" cy="1209600"/>
        </a:xfrm>
        <a:prstGeom prst="roundRect">
          <a:avLst>
            <a:gd name="adj" fmla="val 10000"/>
          </a:avLst>
        </a:prstGeom>
      </dgm:spPr>
    </dgm:pt>
    <dgm:pt modelId="{CDA88E31-0463-495B-AA1D-5B6CEEAC7E61}" type="pres">
      <dgm:prSet presAssocID="{0FADA051-A91F-42AC-B9AF-8A56C50211AE}" presName="sibTrans" presStyleLbl="sibTrans2D1" presStyleIdx="1" presStyleCnt="2"/>
      <dgm:spPr/>
    </dgm:pt>
    <dgm:pt modelId="{8FB602CE-B333-4755-87C8-77E6C91E8157}" type="pres">
      <dgm:prSet presAssocID="{0FADA051-A91F-42AC-B9AF-8A56C50211AE}" presName="connTx" presStyleLbl="sibTrans2D1" presStyleIdx="1" presStyleCnt="2"/>
      <dgm:spPr/>
    </dgm:pt>
    <dgm:pt modelId="{36708B49-B65C-4B79-AE06-A968F736E1CF}" type="pres">
      <dgm:prSet presAssocID="{C67D24C9-47FD-4058-8720-8C81E6416E3F}" presName="composite" presStyleCnt="0"/>
      <dgm:spPr/>
    </dgm:pt>
    <dgm:pt modelId="{2BBB79EF-64F8-4740-9A24-44EDA2E4F665}" type="pres">
      <dgm:prSet presAssocID="{C67D24C9-47FD-4058-8720-8C81E6416E3F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5ED67E84-D34C-4A78-B260-52D919C5CF09}" type="pres">
      <dgm:prSet presAssocID="{C67D24C9-47FD-4058-8720-8C81E6416E3F}" presName="parSh" presStyleLbl="node1" presStyleIdx="2" presStyleCnt="3"/>
      <dgm:spPr/>
    </dgm:pt>
    <dgm:pt modelId="{5FB965C9-FDE3-4792-B05F-8B9B074F3368}" type="pres">
      <dgm:prSet presAssocID="{C67D24C9-47FD-4058-8720-8C81E6416E3F}" presName="desTx" presStyleLbl="fgAcc1" presStyleIdx="2" presStyleCnt="3" custScaleX="121041">
        <dgm:presLayoutVars>
          <dgm:bulletEnabled val="1"/>
        </dgm:presLayoutVars>
      </dgm:prSet>
      <dgm:spPr/>
    </dgm:pt>
  </dgm:ptLst>
  <dgm:cxnLst>
    <dgm:cxn modelId="{2CC72F09-F3C2-438C-B347-771225D6A482}" srcId="{C03B225A-CD12-4384-A098-FC2A8DD0644C}" destId="{C67D24C9-47FD-4058-8720-8C81E6416E3F}" srcOrd="2" destOrd="0" parTransId="{FFCEBBF7-DF5E-47E1-B3F6-AFC39BC8B5CD}" sibTransId="{320B796B-F9CF-465E-8337-E51F69BA6D2E}"/>
    <dgm:cxn modelId="{B08EF30F-F15B-4768-9764-80484003B6B2}" srcId="{C67D24C9-47FD-4058-8720-8C81E6416E3F}" destId="{3AE88D7C-6436-4B50-B6EF-4A1822D94CBD}" srcOrd="0" destOrd="0" parTransId="{3249B66F-7EDB-4247-B128-FFA5B3A892F9}" sibTransId="{6FE4B4DC-AF25-41CF-8CA0-26136D97C860}"/>
    <dgm:cxn modelId="{CFABF511-F97D-4282-91AE-20D9A0B0638A}" type="presOf" srcId="{CD0EB09C-870D-4263-9632-B1480F9ECEDF}" destId="{198DF9B4-421A-4B1D-9763-FCEF00BC37DD}" srcOrd="1" destOrd="0" presId="urn:microsoft.com/office/officeart/2005/8/layout/process3"/>
    <dgm:cxn modelId="{B7914132-1CD6-4772-A351-FC2A2F32EE5B}" type="presOf" srcId="{FE88AFFF-8663-4A99-ABE2-734A52762553}" destId="{5BEAE214-684B-4889-B10D-BF13C3F72F0D}" srcOrd="1" destOrd="0" presId="urn:microsoft.com/office/officeart/2005/8/layout/process3"/>
    <dgm:cxn modelId="{B00DCE37-BA15-43E2-BFA8-E79D739A11BC}" srcId="{C1B6BEA7-9AC8-4F6A-87F1-A8136CF03432}" destId="{8E302A5F-4CDE-4048-A821-9341E5592F8D}" srcOrd="1" destOrd="0" parTransId="{D37BC6A5-A96B-43FE-A387-D7BE27ADA796}" sibTransId="{8241E9A8-8062-4490-B532-A9C9AE8B13A0}"/>
    <dgm:cxn modelId="{309A2840-1D08-4330-BD20-EBBC105A0747}" type="presOf" srcId="{D12142BE-443A-4A8C-9BF4-CD3DAB4FD9F2}" destId="{50386242-D5A7-4FC6-910F-58FF5CEE84BF}" srcOrd="0" destOrd="0" presId="urn:microsoft.com/office/officeart/2005/8/layout/process3"/>
    <dgm:cxn modelId="{E9B22863-20F4-4D3C-82E9-F0FEA1175211}" type="presOf" srcId="{0FADA051-A91F-42AC-B9AF-8A56C50211AE}" destId="{CDA88E31-0463-495B-AA1D-5B6CEEAC7E61}" srcOrd="0" destOrd="0" presId="urn:microsoft.com/office/officeart/2005/8/layout/process3"/>
    <dgm:cxn modelId="{23750C69-660C-4A66-AA61-5A4BBA1B2A80}" type="presOf" srcId="{428B7122-B606-4DE5-BD64-B1F68BB18DF6}" destId="{50386242-D5A7-4FC6-910F-58FF5CEE84BF}" srcOrd="0" destOrd="2" presId="urn:microsoft.com/office/officeart/2005/8/layout/process3"/>
    <dgm:cxn modelId="{C55A9F49-1E37-4FB9-8AFC-141ADF6ED87C}" srcId="{C03B225A-CD12-4384-A098-FC2A8DD0644C}" destId="{C1B6BEA7-9AC8-4F6A-87F1-A8136CF03432}" srcOrd="1" destOrd="0" parTransId="{7332FC7A-0052-4B08-87A8-AA3F23741A2F}" sibTransId="{0FADA051-A91F-42AC-B9AF-8A56C50211AE}"/>
    <dgm:cxn modelId="{BCA1404D-8F4C-4477-9E90-B5DB744AF200}" type="presOf" srcId="{0FADA051-A91F-42AC-B9AF-8A56C50211AE}" destId="{8FB602CE-B333-4755-87C8-77E6C91E8157}" srcOrd="1" destOrd="0" presId="urn:microsoft.com/office/officeart/2005/8/layout/process3"/>
    <dgm:cxn modelId="{EE64DD4F-F6B8-4009-8C61-7B2BE5C7AA5C}" srcId="{CD0EB09C-870D-4263-9632-B1480F9ECEDF}" destId="{BD0D2B17-F196-4A87-BEE6-09D7295C2D8C}" srcOrd="1" destOrd="0" parTransId="{9DBC35D0-24E0-4431-B279-6A67D8D3B901}" sibTransId="{226B7E38-D65E-4C12-9145-4DDC8259B346}"/>
    <dgm:cxn modelId="{8B364470-772B-4880-A95E-C4AD8C3EDCD6}" type="presOf" srcId="{CD0EB09C-870D-4263-9632-B1480F9ECEDF}" destId="{CE917823-6AA5-4812-BCE5-86C513CF09EE}" srcOrd="0" destOrd="0" presId="urn:microsoft.com/office/officeart/2005/8/layout/process3"/>
    <dgm:cxn modelId="{51746C84-2730-43A8-8309-4800C70C4C46}" type="presOf" srcId="{8E302A5F-4CDE-4048-A821-9341E5592F8D}" destId="{CC33482D-0823-4F09-9FA6-2B9009A06D00}" srcOrd="0" destOrd="1" presId="urn:microsoft.com/office/officeart/2005/8/layout/process3"/>
    <dgm:cxn modelId="{5130348A-9767-440F-AFD2-18CEE0835EF2}" srcId="{C1B6BEA7-9AC8-4F6A-87F1-A8136CF03432}" destId="{D56294FC-C829-40B6-BFF9-4509BE2D038C}" srcOrd="0" destOrd="0" parTransId="{D743417B-ADF6-4EFD-A93D-4444E20DAEE4}" sibTransId="{35BCBD8A-2CBD-4844-AF79-7D6FE36E3A05}"/>
    <dgm:cxn modelId="{7C25CEA7-ED7A-41DA-A3FF-D516C203D432}" type="presOf" srcId="{C67D24C9-47FD-4058-8720-8C81E6416E3F}" destId="{5ED67E84-D34C-4A78-B260-52D919C5CF09}" srcOrd="1" destOrd="0" presId="urn:microsoft.com/office/officeart/2005/8/layout/process3"/>
    <dgm:cxn modelId="{186512B0-AE79-474D-A886-5F402F81FFF7}" type="presOf" srcId="{C1B6BEA7-9AC8-4F6A-87F1-A8136CF03432}" destId="{FA5D7A00-084C-4159-B22D-82D90761B97B}" srcOrd="0" destOrd="0" presId="urn:microsoft.com/office/officeart/2005/8/layout/process3"/>
    <dgm:cxn modelId="{4B1B13B4-82D8-495B-9085-F76F1209D304}" type="presOf" srcId="{FE88AFFF-8663-4A99-ABE2-734A52762553}" destId="{41308333-338D-4B99-86B6-9F3C6BE92E6A}" srcOrd="0" destOrd="0" presId="urn:microsoft.com/office/officeart/2005/8/layout/process3"/>
    <dgm:cxn modelId="{257D8AC8-1F1C-4EC3-A927-85784C658466}" type="presOf" srcId="{C03B225A-CD12-4384-A098-FC2A8DD0644C}" destId="{433D74C5-9F42-4CFE-A1FB-2192280E5E1D}" srcOrd="0" destOrd="0" presId="urn:microsoft.com/office/officeart/2005/8/layout/process3"/>
    <dgm:cxn modelId="{4E3795D5-2DD0-4CAE-A536-BEFFC8227D12}" type="presOf" srcId="{BD0D2B17-F196-4A87-BEE6-09D7295C2D8C}" destId="{50386242-D5A7-4FC6-910F-58FF5CEE84BF}" srcOrd="0" destOrd="1" presId="urn:microsoft.com/office/officeart/2005/8/layout/process3"/>
    <dgm:cxn modelId="{7B2602D7-4A5D-44AD-88AE-09C3191FE4AE}" type="presOf" srcId="{C67D24C9-47FD-4058-8720-8C81E6416E3F}" destId="{2BBB79EF-64F8-4740-9A24-44EDA2E4F665}" srcOrd="0" destOrd="0" presId="urn:microsoft.com/office/officeart/2005/8/layout/process3"/>
    <dgm:cxn modelId="{915F36DE-4687-4B41-ACBB-0E15E4D99833}" type="presOf" srcId="{3AE88D7C-6436-4B50-B6EF-4A1822D94CBD}" destId="{5FB965C9-FDE3-4792-B05F-8B9B074F3368}" srcOrd="0" destOrd="0" presId="urn:microsoft.com/office/officeart/2005/8/layout/process3"/>
    <dgm:cxn modelId="{CB9E3AE8-A6C6-4A03-8042-87C5E1889D0D}" srcId="{CD0EB09C-870D-4263-9632-B1480F9ECEDF}" destId="{428B7122-B606-4DE5-BD64-B1F68BB18DF6}" srcOrd="2" destOrd="0" parTransId="{46BFD412-2108-43DC-BB4D-A98EAAFB1446}" sibTransId="{52DB0056-73F1-4FEA-9CF7-B1006E28E6E7}"/>
    <dgm:cxn modelId="{842C7EEF-1F58-46FF-98D6-D8313433A3B4}" type="presOf" srcId="{D56294FC-C829-40B6-BFF9-4509BE2D038C}" destId="{CC33482D-0823-4F09-9FA6-2B9009A06D00}" srcOrd="0" destOrd="0" presId="urn:microsoft.com/office/officeart/2005/8/layout/process3"/>
    <dgm:cxn modelId="{6AB316F7-36AA-487A-97E2-6D26AD7E4277}" srcId="{C03B225A-CD12-4384-A098-FC2A8DD0644C}" destId="{CD0EB09C-870D-4263-9632-B1480F9ECEDF}" srcOrd="0" destOrd="0" parTransId="{220E59BC-BE64-4A12-8FE5-48ADCD2C4980}" sibTransId="{FE88AFFF-8663-4A99-ABE2-734A52762553}"/>
    <dgm:cxn modelId="{31AA38F7-D6EC-44FE-946D-46A40D7557BE}" type="presOf" srcId="{C1B6BEA7-9AC8-4F6A-87F1-A8136CF03432}" destId="{8B0AB92F-E00F-441A-9468-7E4406701A97}" srcOrd="1" destOrd="0" presId="urn:microsoft.com/office/officeart/2005/8/layout/process3"/>
    <dgm:cxn modelId="{FA8887F9-050C-4F62-9A17-4A6AD8013037}" srcId="{CD0EB09C-870D-4263-9632-B1480F9ECEDF}" destId="{D12142BE-443A-4A8C-9BF4-CD3DAB4FD9F2}" srcOrd="0" destOrd="0" parTransId="{0372056E-B3D3-4F58-B15F-E09E178FA9F3}" sibTransId="{BAFEF890-1C04-4AE5-A102-B72C8919DD28}"/>
    <dgm:cxn modelId="{37052BE9-9C02-4D9E-A964-BC86C142053E}" type="presParOf" srcId="{433D74C5-9F42-4CFE-A1FB-2192280E5E1D}" destId="{3CE09DDC-8800-4F51-8EC1-1765EAE23C89}" srcOrd="0" destOrd="0" presId="urn:microsoft.com/office/officeart/2005/8/layout/process3"/>
    <dgm:cxn modelId="{C8E8D0FA-F661-48CA-A681-149FE7CCD9DA}" type="presParOf" srcId="{3CE09DDC-8800-4F51-8EC1-1765EAE23C89}" destId="{CE917823-6AA5-4812-BCE5-86C513CF09EE}" srcOrd="0" destOrd="0" presId="urn:microsoft.com/office/officeart/2005/8/layout/process3"/>
    <dgm:cxn modelId="{8967E8E9-2C69-4D77-870A-3778B714C3B5}" type="presParOf" srcId="{3CE09DDC-8800-4F51-8EC1-1765EAE23C89}" destId="{198DF9B4-421A-4B1D-9763-FCEF00BC37DD}" srcOrd="1" destOrd="0" presId="urn:microsoft.com/office/officeart/2005/8/layout/process3"/>
    <dgm:cxn modelId="{215E2DF6-B5DC-472F-9891-5BEA58279011}" type="presParOf" srcId="{3CE09DDC-8800-4F51-8EC1-1765EAE23C89}" destId="{50386242-D5A7-4FC6-910F-58FF5CEE84BF}" srcOrd="2" destOrd="0" presId="urn:microsoft.com/office/officeart/2005/8/layout/process3"/>
    <dgm:cxn modelId="{0C701ACE-43F3-47F8-B71C-6910EFE2BBC7}" type="presParOf" srcId="{433D74C5-9F42-4CFE-A1FB-2192280E5E1D}" destId="{41308333-338D-4B99-86B6-9F3C6BE92E6A}" srcOrd="1" destOrd="0" presId="urn:microsoft.com/office/officeart/2005/8/layout/process3"/>
    <dgm:cxn modelId="{CBC9A2A1-854C-4F29-BAEB-2EBD72EA32CC}" type="presParOf" srcId="{41308333-338D-4B99-86B6-9F3C6BE92E6A}" destId="{5BEAE214-684B-4889-B10D-BF13C3F72F0D}" srcOrd="0" destOrd="0" presId="urn:microsoft.com/office/officeart/2005/8/layout/process3"/>
    <dgm:cxn modelId="{C1323E50-8D54-4317-BE79-CE45600B0A0E}" type="presParOf" srcId="{433D74C5-9F42-4CFE-A1FB-2192280E5E1D}" destId="{EEF05D56-CCE1-465A-96DC-3520A7B880DD}" srcOrd="2" destOrd="0" presId="urn:microsoft.com/office/officeart/2005/8/layout/process3"/>
    <dgm:cxn modelId="{4A6BE07F-5FB5-439A-97D3-ADC63B7ABA49}" type="presParOf" srcId="{EEF05D56-CCE1-465A-96DC-3520A7B880DD}" destId="{FA5D7A00-084C-4159-B22D-82D90761B97B}" srcOrd="0" destOrd="0" presId="urn:microsoft.com/office/officeart/2005/8/layout/process3"/>
    <dgm:cxn modelId="{A8279C38-D1D0-440A-B069-41CF38AA39F4}" type="presParOf" srcId="{EEF05D56-CCE1-465A-96DC-3520A7B880DD}" destId="{8B0AB92F-E00F-441A-9468-7E4406701A97}" srcOrd="1" destOrd="0" presId="urn:microsoft.com/office/officeart/2005/8/layout/process3"/>
    <dgm:cxn modelId="{DC657BE1-4FF7-48AC-A130-D2956C28A359}" type="presParOf" srcId="{EEF05D56-CCE1-465A-96DC-3520A7B880DD}" destId="{CC33482D-0823-4F09-9FA6-2B9009A06D00}" srcOrd="2" destOrd="0" presId="urn:microsoft.com/office/officeart/2005/8/layout/process3"/>
    <dgm:cxn modelId="{3CD502B5-E5A2-43FF-8F04-E0E1DC8EFF0F}" type="presParOf" srcId="{433D74C5-9F42-4CFE-A1FB-2192280E5E1D}" destId="{CDA88E31-0463-495B-AA1D-5B6CEEAC7E61}" srcOrd="3" destOrd="0" presId="urn:microsoft.com/office/officeart/2005/8/layout/process3"/>
    <dgm:cxn modelId="{70C69078-DD48-40F2-9129-CE16EA672B9F}" type="presParOf" srcId="{CDA88E31-0463-495B-AA1D-5B6CEEAC7E61}" destId="{8FB602CE-B333-4755-87C8-77E6C91E8157}" srcOrd="0" destOrd="0" presId="urn:microsoft.com/office/officeart/2005/8/layout/process3"/>
    <dgm:cxn modelId="{04278E4C-3250-4A7A-AC63-78F09B1E2EA1}" type="presParOf" srcId="{433D74C5-9F42-4CFE-A1FB-2192280E5E1D}" destId="{36708B49-B65C-4B79-AE06-A968F736E1CF}" srcOrd="4" destOrd="0" presId="urn:microsoft.com/office/officeart/2005/8/layout/process3"/>
    <dgm:cxn modelId="{0FE13809-55E1-4C0E-9E9E-07C2CF008F37}" type="presParOf" srcId="{36708B49-B65C-4B79-AE06-A968F736E1CF}" destId="{2BBB79EF-64F8-4740-9A24-44EDA2E4F665}" srcOrd="0" destOrd="0" presId="urn:microsoft.com/office/officeart/2005/8/layout/process3"/>
    <dgm:cxn modelId="{E3755F1D-4C92-427E-866B-905174EF6BA3}" type="presParOf" srcId="{36708B49-B65C-4B79-AE06-A968F736E1CF}" destId="{5ED67E84-D34C-4A78-B260-52D919C5CF09}" srcOrd="1" destOrd="0" presId="urn:microsoft.com/office/officeart/2005/8/layout/process3"/>
    <dgm:cxn modelId="{A2429855-E1AF-49E4-BFA2-BCD12E97D5EA}" type="presParOf" srcId="{36708B49-B65C-4B79-AE06-A968F736E1CF}" destId="{5FB965C9-FDE3-4792-B05F-8B9B074F3368}" srcOrd="2" destOrd="0" presId="urn:microsoft.com/office/officeart/2005/8/layout/process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3B225A-CD12-4384-A098-FC2A8DD0644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3482424-BC25-48A4-A231-2723826A1BC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Korozivní degradace lan předpětí bez soudržnosti</a:t>
          </a:r>
        </a:p>
      </dgm:t>
    </dgm:pt>
    <dgm:pt modelId="{C63B1C6F-0A01-43A6-AC87-97578D1DD58A}" type="parTrans" cxnId="{399C0150-510B-4007-AFB0-E689439ECB07}">
      <dgm:prSet/>
      <dgm:spPr/>
      <dgm:t>
        <a:bodyPr/>
        <a:lstStyle/>
        <a:p>
          <a:endParaRPr lang="cs-CZ"/>
        </a:p>
      </dgm:t>
    </dgm:pt>
    <dgm:pt modelId="{7EECD807-810C-4015-A01E-F257A13C61D0}" type="sibTrans" cxnId="{399C0150-510B-4007-AFB0-E689439ECB07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/>
        </a:p>
      </dgm:t>
    </dgm:pt>
    <dgm:pt modelId="{027ED8FF-7BD8-4CC3-846A-E0A5F9A85EAF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Porušená funkčnost systému volného předpětí</a:t>
          </a:r>
        </a:p>
      </dgm:t>
    </dgm:pt>
    <dgm:pt modelId="{A16D3FCE-FCA7-407A-BD20-FD6BAB238443}" type="parTrans" cxnId="{DCC4AAA3-ED88-47D0-811B-82A47423B225}">
      <dgm:prSet/>
      <dgm:spPr/>
      <dgm:t>
        <a:bodyPr/>
        <a:lstStyle/>
        <a:p>
          <a:endParaRPr lang="cs-CZ"/>
        </a:p>
      </dgm:t>
    </dgm:pt>
    <dgm:pt modelId="{53FF2019-B0CB-457A-B9EC-1C6A90D4C66E}" type="sibTrans" cxnId="{DCC4AAA3-ED88-47D0-811B-82A47423B225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cs-CZ"/>
        </a:p>
      </dgm:t>
    </dgm:pt>
    <dgm:pt modelId="{C5ECADFF-AE42-4882-B1B0-E450914185E7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Snižování </a:t>
          </a:r>
        </a:p>
        <a:p>
          <a:r>
            <a:rPr lang="cs-CZ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zatížitelnosti</a:t>
          </a:r>
        </a:p>
      </dgm:t>
    </dgm:pt>
    <dgm:pt modelId="{C2E311C5-2A5F-499F-B117-09E1D2D32A74}" type="parTrans" cxnId="{2C27286C-4D4A-403A-AB8E-652C9E62A4EC}">
      <dgm:prSet/>
      <dgm:spPr/>
      <dgm:t>
        <a:bodyPr/>
        <a:lstStyle/>
        <a:p>
          <a:endParaRPr lang="cs-CZ"/>
        </a:p>
      </dgm:t>
    </dgm:pt>
    <dgm:pt modelId="{7F0902C6-D5C0-47EF-814C-F3F45DFFE71A}" type="sibTrans" cxnId="{2C27286C-4D4A-403A-AB8E-652C9E62A4EC}">
      <dgm:prSet/>
      <dgm:spPr/>
      <dgm:t>
        <a:bodyPr/>
        <a:lstStyle/>
        <a:p>
          <a:endParaRPr lang="cs-CZ"/>
        </a:p>
      </dgm:t>
    </dgm:pt>
    <dgm:pt modelId="{4EEBFAD9-8EEF-41B0-A2DD-51426BB382BA}" type="pres">
      <dgm:prSet presAssocID="{C03B225A-CD12-4384-A098-FC2A8DD0644C}" presName="Name0" presStyleCnt="0">
        <dgm:presLayoutVars>
          <dgm:dir/>
          <dgm:resizeHandles val="exact"/>
        </dgm:presLayoutVars>
      </dgm:prSet>
      <dgm:spPr/>
    </dgm:pt>
    <dgm:pt modelId="{5C25E8D5-5CCA-43A0-ADFF-467F39ECD972}" type="pres">
      <dgm:prSet presAssocID="{D3482424-BC25-48A4-A231-2723826A1BC8}" presName="node" presStyleLbl="node1" presStyleIdx="0" presStyleCnt="3">
        <dgm:presLayoutVars>
          <dgm:bulletEnabled val="1"/>
        </dgm:presLayoutVars>
      </dgm:prSet>
      <dgm:spPr/>
    </dgm:pt>
    <dgm:pt modelId="{FD214ACC-8F47-42CD-8001-EAA56FAE0071}" type="pres">
      <dgm:prSet presAssocID="{7EECD807-810C-4015-A01E-F257A13C61D0}" presName="sibTrans" presStyleLbl="sibTrans2D1" presStyleIdx="0" presStyleCnt="2"/>
      <dgm:spPr/>
    </dgm:pt>
    <dgm:pt modelId="{C2BD74AC-3A67-452F-A32E-3A7022CC88B7}" type="pres">
      <dgm:prSet presAssocID="{7EECD807-810C-4015-A01E-F257A13C61D0}" presName="connectorText" presStyleLbl="sibTrans2D1" presStyleIdx="0" presStyleCnt="2"/>
      <dgm:spPr/>
    </dgm:pt>
    <dgm:pt modelId="{04FFF40F-CF25-4AA7-93A6-8F3886CA2777}" type="pres">
      <dgm:prSet presAssocID="{027ED8FF-7BD8-4CC3-846A-E0A5F9A85EAF}" presName="node" presStyleLbl="node1" presStyleIdx="1" presStyleCnt="3">
        <dgm:presLayoutVars>
          <dgm:bulletEnabled val="1"/>
        </dgm:presLayoutVars>
      </dgm:prSet>
      <dgm:spPr/>
    </dgm:pt>
    <dgm:pt modelId="{563926F1-A9F1-425E-A5A6-CF925F0B8DC9}" type="pres">
      <dgm:prSet presAssocID="{53FF2019-B0CB-457A-B9EC-1C6A90D4C66E}" presName="sibTrans" presStyleLbl="sibTrans2D1" presStyleIdx="1" presStyleCnt="2"/>
      <dgm:spPr/>
    </dgm:pt>
    <dgm:pt modelId="{C13CEBEB-E18E-45EB-8EF6-418D67853C6D}" type="pres">
      <dgm:prSet presAssocID="{53FF2019-B0CB-457A-B9EC-1C6A90D4C66E}" presName="connectorText" presStyleLbl="sibTrans2D1" presStyleIdx="1" presStyleCnt="2"/>
      <dgm:spPr/>
    </dgm:pt>
    <dgm:pt modelId="{35EB6748-A169-49E1-9308-2FC5B5E49806}" type="pres">
      <dgm:prSet presAssocID="{C5ECADFF-AE42-4882-B1B0-E450914185E7}" presName="node" presStyleLbl="node1" presStyleIdx="2" presStyleCnt="3">
        <dgm:presLayoutVars>
          <dgm:bulletEnabled val="1"/>
        </dgm:presLayoutVars>
      </dgm:prSet>
      <dgm:spPr/>
    </dgm:pt>
  </dgm:ptLst>
  <dgm:cxnLst>
    <dgm:cxn modelId="{C1058520-3643-48B4-9014-EC03DF23ACFA}" type="presOf" srcId="{7EECD807-810C-4015-A01E-F257A13C61D0}" destId="{C2BD74AC-3A67-452F-A32E-3A7022CC88B7}" srcOrd="1" destOrd="0" presId="urn:microsoft.com/office/officeart/2005/8/layout/process1"/>
    <dgm:cxn modelId="{E6528333-3DB2-49C2-BDEB-A89C24EC717B}" type="presOf" srcId="{53FF2019-B0CB-457A-B9EC-1C6A90D4C66E}" destId="{563926F1-A9F1-425E-A5A6-CF925F0B8DC9}" srcOrd="0" destOrd="0" presId="urn:microsoft.com/office/officeart/2005/8/layout/process1"/>
    <dgm:cxn modelId="{1419FA3D-5E37-4DCC-82FE-AD45431DF22B}" type="presOf" srcId="{7EECD807-810C-4015-A01E-F257A13C61D0}" destId="{FD214ACC-8F47-42CD-8001-EAA56FAE0071}" srcOrd="0" destOrd="0" presId="urn:microsoft.com/office/officeart/2005/8/layout/process1"/>
    <dgm:cxn modelId="{9BB0396B-D725-4D63-B72D-747CFDA896FE}" type="presOf" srcId="{C5ECADFF-AE42-4882-B1B0-E450914185E7}" destId="{35EB6748-A169-49E1-9308-2FC5B5E49806}" srcOrd="0" destOrd="0" presId="urn:microsoft.com/office/officeart/2005/8/layout/process1"/>
    <dgm:cxn modelId="{2C27286C-4D4A-403A-AB8E-652C9E62A4EC}" srcId="{C03B225A-CD12-4384-A098-FC2A8DD0644C}" destId="{C5ECADFF-AE42-4882-B1B0-E450914185E7}" srcOrd="2" destOrd="0" parTransId="{C2E311C5-2A5F-499F-B117-09E1D2D32A74}" sibTransId="{7F0902C6-D5C0-47EF-814C-F3F45DFFE71A}"/>
    <dgm:cxn modelId="{399C0150-510B-4007-AFB0-E689439ECB07}" srcId="{C03B225A-CD12-4384-A098-FC2A8DD0644C}" destId="{D3482424-BC25-48A4-A231-2723826A1BC8}" srcOrd="0" destOrd="0" parTransId="{C63B1C6F-0A01-43A6-AC87-97578D1DD58A}" sibTransId="{7EECD807-810C-4015-A01E-F257A13C61D0}"/>
    <dgm:cxn modelId="{913AD952-6C4C-453A-90CB-4E504D95768C}" type="presOf" srcId="{D3482424-BC25-48A4-A231-2723826A1BC8}" destId="{5C25E8D5-5CCA-43A0-ADFF-467F39ECD972}" srcOrd="0" destOrd="0" presId="urn:microsoft.com/office/officeart/2005/8/layout/process1"/>
    <dgm:cxn modelId="{DCC4AAA3-ED88-47D0-811B-82A47423B225}" srcId="{C03B225A-CD12-4384-A098-FC2A8DD0644C}" destId="{027ED8FF-7BD8-4CC3-846A-E0A5F9A85EAF}" srcOrd="1" destOrd="0" parTransId="{A16D3FCE-FCA7-407A-BD20-FD6BAB238443}" sibTransId="{53FF2019-B0CB-457A-B9EC-1C6A90D4C66E}"/>
    <dgm:cxn modelId="{01DA6AB4-02DC-4899-95F4-8257A05AE629}" type="presOf" srcId="{53FF2019-B0CB-457A-B9EC-1C6A90D4C66E}" destId="{C13CEBEB-E18E-45EB-8EF6-418D67853C6D}" srcOrd="1" destOrd="0" presId="urn:microsoft.com/office/officeart/2005/8/layout/process1"/>
    <dgm:cxn modelId="{6EF362BC-6918-4191-8AFA-086708DF5AB1}" type="presOf" srcId="{C03B225A-CD12-4384-A098-FC2A8DD0644C}" destId="{4EEBFAD9-8EEF-41B0-A2DD-51426BB382BA}" srcOrd="0" destOrd="0" presId="urn:microsoft.com/office/officeart/2005/8/layout/process1"/>
    <dgm:cxn modelId="{795921DB-93E0-439E-9D51-08D2D8BF3896}" type="presOf" srcId="{027ED8FF-7BD8-4CC3-846A-E0A5F9A85EAF}" destId="{04FFF40F-CF25-4AA7-93A6-8F3886CA2777}" srcOrd="0" destOrd="0" presId="urn:microsoft.com/office/officeart/2005/8/layout/process1"/>
    <dgm:cxn modelId="{3ED2DCC8-9BD7-4C10-B9BB-E63E12022D84}" type="presParOf" srcId="{4EEBFAD9-8EEF-41B0-A2DD-51426BB382BA}" destId="{5C25E8D5-5CCA-43A0-ADFF-467F39ECD972}" srcOrd="0" destOrd="0" presId="urn:microsoft.com/office/officeart/2005/8/layout/process1"/>
    <dgm:cxn modelId="{A8C11BD5-0D12-429D-B210-E5026803CF4E}" type="presParOf" srcId="{4EEBFAD9-8EEF-41B0-A2DD-51426BB382BA}" destId="{FD214ACC-8F47-42CD-8001-EAA56FAE0071}" srcOrd="1" destOrd="0" presId="urn:microsoft.com/office/officeart/2005/8/layout/process1"/>
    <dgm:cxn modelId="{CCD3C0D6-4CB9-440B-B780-D0705CEAADC5}" type="presParOf" srcId="{FD214ACC-8F47-42CD-8001-EAA56FAE0071}" destId="{C2BD74AC-3A67-452F-A32E-3A7022CC88B7}" srcOrd="0" destOrd="0" presId="urn:microsoft.com/office/officeart/2005/8/layout/process1"/>
    <dgm:cxn modelId="{A0DF5608-DA78-4B8B-AE7B-26286DAE5E72}" type="presParOf" srcId="{4EEBFAD9-8EEF-41B0-A2DD-51426BB382BA}" destId="{04FFF40F-CF25-4AA7-93A6-8F3886CA2777}" srcOrd="2" destOrd="0" presId="urn:microsoft.com/office/officeart/2005/8/layout/process1"/>
    <dgm:cxn modelId="{5885E6C0-3EE6-419F-817E-FE51ABD05696}" type="presParOf" srcId="{4EEBFAD9-8EEF-41B0-A2DD-51426BB382BA}" destId="{563926F1-A9F1-425E-A5A6-CF925F0B8DC9}" srcOrd="3" destOrd="0" presId="urn:microsoft.com/office/officeart/2005/8/layout/process1"/>
    <dgm:cxn modelId="{F162DE13-2010-4954-B266-4C620B9A2F19}" type="presParOf" srcId="{563926F1-A9F1-425E-A5A6-CF925F0B8DC9}" destId="{C13CEBEB-E18E-45EB-8EF6-418D67853C6D}" srcOrd="0" destOrd="0" presId="urn:microsoft.com/office/officeart/2005/8/layout/process1"/>
    <dgm:cxn modelId="{A928A077-C9F4-49B6-8A53-33395EF97E4F}" type="presParOf" srcId="{4EEBFAD9-8EEF-41B0-A2DD-51426BB382BA}" destId="{35EB6748-A169-49E1-9308-2FC5B5E4980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64E3A87-A196-4B8A-A23A-D51CCE8530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BD3C225-DE24-47D1-BE41-8C169A419B32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Revizní prostory</a:t>
          </a:r>
        </a:p>
      </dgm:t>
    </dgm:pt>
    <dgm:pt modelId="{6E2292A1-A18A-4034-A29B-624EE63ECD7E}" type="parTrans" cxnId="{57F8651B-AC18-4A29-94E0-C09888FC3D55}">
      <dgm:prSet/>
      <dgm:spPr/>
      <dgm:t>
        <a:bodyPr/>
        <a:lstStyle/>
        <a:p>
          <a:endParaRPr lang="cs-CZ" sz="1100"/>
        </a:p>
      </dgm:t>
    </dgm:pt>
    <dgm:pt modelId="{CDA55ABC-B91C-48EE-8F51-7C5B1A71322E}" type="sibTrans" cxnId="{57F8651B-AC18-4A29-94E0-C09888FC3D55}">
      <dgm:prSet/>
      <dgm:spPr/>
      <dgm:t>
        <a:bodyPr/>
        <a:lstStyle/>
        <a:p>
          <a:endParaRPr lang="cs-CZ" sz="1100"/>
        </a:p>
      </dgm:t>
    </dgm:pt>
    <dgm:pt modelId="{162E69A1-19A8-44DF-8DC7-AD45538012D7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Realizace revizního prostoru za čelem nosné konstrukce pro instalaci, revizy a výměnu</a:t>
          </a:r>
          <a:endParaRPr lang="cs-CZ" sz="1100" dirty="0"/>
        </a:p>
      </dgm:t>
    </dgm:pt>
    <dgm:pt modelId="{18CD63F6-768A-43AD-8AD5-26C2B801C1B4}" type="parTrans" cxnId="{D36476E8-013C-4B1D-B1B7-A00D271F91C0}">
      <dgm:prSet/>
      <dgm:spPr/>
      <dgm:t>
        <a:bodyPr/>
        <a:lstStyle/>
        <a:p>
          <a:endParaRPr lang="cs-CZ" sz="1100"/>
        </a:p>
      </dgm:t>
    </dgm:pt>
    <dgm:pt modelId="{CBE05461-0032-4D4E-B2BD-2EC9D6D2DD2E}" type="sibTrans" cxnId="{D36476E8-013C-4B1D-B1B7-A00D271F91C0}">
      <dgm:prSet/>
      <dgm:spPr/>
      <dgm:t>
        <a:bodyPr/>
        <a:lstStyle/>
        <a:p>
          <a:endParaRPr lang="cs-CZ" sz="1100"/>
        </a:p>
      </dgm:t>
    </dgm:pt>
    <dgm:pt modelId="{34BB45D6-8020-4BD7-BFAE-DF644E91700A}">
      <dgm:prSet custT="1"/>
      <dgm:spPr>
        <a:solidFill>
          <a:schemeClr val="bg1">
            <a:lumMod val="85000"/>
          </a:schemeClr>
        </a:solidFill>
      </dgm:spPr>
      <dgm:t>
        <a:bodyPr vert="horz"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Výhody</a:t>
          </a:r>
        </a:p>
      </dgm:t>
    </dgm:pt>
    <dgm:pt modelId="{18041891-D921-425C-AF1E-A4D05B6FCF13}" type="sibTrans" cxnId="{B32F6A32-37BD-4CDE-AA88-4B2ADBAEB33D}">
      <dgm:prSet/>
      <dgm:spPr/>
      <dgm:t>
        <a:bodyPr/>
        <a:lstStyle/>
        <a:p>
          <a:endParaRPr lang="cs-CZ" sz="1100"/>
        </a:p>
      </dgm:t>
    </dgm:pt>
    <dgm:pt modelId="{5B5A8F8E-AB1D-4F6C-AE29-DE0387659F22}" type="parTrans" cxnId="{B32F6A32-37BD-4CDE-AA88-4B2ADBAEB33D}">
      <dgm:prSet/>
      <dgm:spPr/>
      <dgm:t>
        <a:bodyPr/>
        <a:lstStyle/>
        <a:p>
          <a:endParaRPr lang="cs-CZ" sz="1100"/>
        </a:p>
      </dgm:t>
    </dgm:pt>
    <dgm:pt modelId="{15D11DD0-8DC8-4375-910D-9DFF58841685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cs-CZ" sz="1100" dirty="0"/>
        </a:p>
      </dgm:t>
    </dgm:pt>
    <dgm:pt modelId="{28F953A7-A857-436A-97D6-907C792329CF}" type="parTrans" cxnId="{85AFD922-6580-4851-B369-066F41126749}">
      <dgm:prSet/>
      <dgm:spPr/>
      <dgm:t>
        <a:bodyPr/>
        <a:lstStyle/>
        <a:p>
          <a:endParaRPr lang="cs-CZ" sz="1100"/>
        </a:p>
      </dgm:t>
    </dgm:pt>
    <dgm:pt modelId="{8766C891-06A2-43F8-A3E6-BB574973C2B3}" type="sibTrans" cxnId="{85AFD922-6580-4851-B369-066F41126749}">
      <dgm:prSet/>
      <dgm:spPr/>
      <dgm:t>
        <a:bodyPr/>
        <a:lstStyle/>
        <a:p>
          <a:endParaRPr lang="cs-CZ" sz="1100"/>
        </a:p>
      </dgm:t>
    </dgm:pt>
    <dgm:pt modelId="{CC69B953-DB06-4D71-B688-0A6035CE2C75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eaLnBrk="1" latinLnBrk="0"/>
          <a:r>
            <a:rPr lang="cs-CZ" sz="1100" dirty="0"/>
            <a:t>Kontrola předpínací síly</a:t>
          </a:r>
        </a:p>
      </dgm:t>
    </dgm:pt>
    <dgm:pt modelId="{49F9956F-5279-4AAB-B7D4-DB75BE03948A}" type="parTrans" cxnId="{F2EB3346-031C-4024-9FD9-535C7991C28F}">
      <dgm:prSet/>
      <dgm:spPr/>
      <dgm:t>
        <a:bodyPr/>
        <a:lstStyle/>
        <a:p>
          <a:endParaRPr lang="cs-CZ" sz="1100"/>
        </a:p>
      </dgm:t>
    </dgm:pt>
    <dgm:pt modelId="{BCC61BEF-843B-44BC-A307-122B3F7CC7C0}" type="sibTrans" cxnId="{F2EB3346-031C-4024-9FD9-535C7991C28F}">
      <dgm:prSet/>
      <dgm:spPr/>
      <dgm:t>
        <a:bodyPr/>
        <a:lstStyle/>
        <a:p>
          <a:endParaRPr lang="cs-CZ" sz="1100"/>
        </a:p>
      </dgm:t>
    </dgm:pt>
    <dgm:pt modelId="{4D8ED757-7E27-4A83-9CEF-E4AC35C1B336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eaLnBrk="1" latinLnBrk="0"/>
          <a:r>
            <a:rPr lang="cs-CZ" sz="1100" dirty="0"/>
            <a:t>Změna předpínací síly</a:t>
          </a:r>
        </a:p>
      </dgm:t>
    </dgm:pt>
    <dgm:pt modelId="{05BC0A8D-35E3-4FC5-9CE3-20EBF1C104B9}" type="parTrans" cxnId="{A3558C80-65F2-44D4-9E90-51DB2FEEB8AD}">
      <dgm:prSet/>
      <dgm:spPr/>
      <dgm:t>
        <a:bodyPr/>
        <a:lstStyle/>
        <a:p>
          <a:endParaRPr lang="cs-CZ" sz="1100"/>
        </a:p>
      </dgm:t>
    </dgm:pt>
    <dgm:pt modelId="{469D51B5-579D-44A7-B287-EB7C54D25E22}" type="sibTrans" cxnId="{A3558C80-65F2-44D4-9E90-51DB2FEEB8AD}">
      <dgm:prSet/>
      <dgm:spPr/>
      <dgm:t>
        <a:bodyPr/>
        <a:lstStyle/>
        <a:p>
          <a:endParaRPr lang="cs-CZ" sz="1100"/>
        </a:p>
      </dgm:t>
    </dgm:pt>
    <dgm:pt modelId="{D10F0369-C287-4611-BDDA-4671D0B892A4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Vyměnitelné jednotky</a:t>
          </a:r>
        </a:p>
      </dgm:t>
    </dgm:pt>
    <dgm:pt modelId="{3FD9C4E9-CC55-4A53-8341-197A022964DB}" type="parTrans" cxnId="{5D6E93CE-29AB-4AA1-AB14-236A4FCDFF66}">
      <dgm:prSet/>
      <dgm:spPr/>
      <dgm:t>
        <a:bodyPr/>
        <a:lstStyle/>
        <a:p>
          <a:endParaRPr lang="cs-CZ" sz="1100"/>
        </a:p>
      </dgm:t>
    </dgm:pt>
    <dgm:pt modelId="{97887B7A-BB13-47B3-AEC6-11EC45B5707A}" type="sibTrans" cxnId="{5D6E93CE-29AB-4AA1-AB14-236A4FCDFF66}">
      <dgm:prSet/>
      <dgm:spPr/>
      <dgm:t>
        <a:bodyPr/>
        <a:lstStyle/>
        <a:p>
          <a:endParaRPr lang="cs-CZ" sz="1100"/>
        </a:p>
      </dgm:t>
    </dgm:pt>
    <dgm:pt modelId="{4B194335-5A72-4C14-ADEF-4BAAFF65A0A9}" type="pres">
      <dgm:prSet presAssocID="{164E3A87-A196-4B8A-A23A-D51CCE85309D}" presName="linear" presStyleCnt="0">
        <dgm:presLayoutVars>
          <dgm:dir/>
          <dgm:animLvl val="lvl"/>
          <dgm:resizeHandles val="exact"/>
        </dgm:presLayoutVars>
      </dgm:prSet>
      <dgm:spPr/>
    </dgm:pt>
    <dgm:pt modelId="{8ED5DEF6-1A48-4A1B-AD52-CDF791EF59FE}" type="pres">
      <dgm:prSet presAssocID="{ABD3C225-DE24-47D1-BE41-8C169A419B32}" presName="parentLin" presStyleCnt="0"/>
      <dgm:spPr/>
    </dgm:pt>
    <dgm:pt modelId="{6BC4E371-F5D9-490D-8DBC-AF69F6F5CE36}" type="pres">
      <dgm:prSet presAssocID="{ABD3C225-DE24-47D1-BE41-8C169A419B32}" presName="parentLeftMargin" presStyleLbl="node1" presStyleIdx="0" presStyleCnt="2"/>
      <dgm:spPr/>
    </dgm:pt>
    <dgm:pt modelId="{C5420CE7-29B0-4F45-8C34-99914C08CEC8}" type="pres">
      <dgm:prSet presAssocID="{ABD3C225-DE24-47D1-BE41-8C169A419B3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DEA37B0-D7E2-49CD-8CDE-11AF5B3F18CB}" type="pres">
      <dgm:prSet presAssocID="{ABD3C225-DE24-47D1-BE41-8C169A419B32}" presName="negativeSpace" presStyleCnt="0"/>
      <dgm:spPr/>
    </dgm:pt>
    <dgm:pt modelId="{74F793FD-1B64-4E96-AFC3-843FEAC5FAAA}" type="pres">
      <dgm:prSet presAssocID="{ABD3C225-DE24-47D1-BE41-8C169A419B32}" presName="childText" presStyleLbl="conFgAcc1" presStyleIdx="0" presStyleCnt="2">
        <dgm:presLayoutVars>
          <dgm:bulletEnabled val="1"/>
        </dgm:presLayoutVars>
      </dgm:prSet>
      <dgm:spPr/>
    </dgm:pt>
    <dgm:pt modelId="{E89517ED-FDE7-4B87-A636-3614087278ED}" type="pres">
      <dgm:prSet presAssocID="{CDA55ABC-B91C-48EE-8F51-7C5B1A71322E}" presName="spaceBetweenRectangles" presStyleCnt="0"/>
      <dgm:spPr/>
    </dgm:pt>
    <dgm:pt modelId="{0C0603C0-78F7-44B3-B09F-E1EEDF011B54}" type="pres">
      <dgm:prSet presAssocID="{34BB45D6-8020-4BD7-BFAE-DF644E91700A}" presName="parentLin" presStyleCnt="0"/>
      <dgm:spPr/>
    </dgm:pt>
    <dgm:pt modelId="{36209398-922A-43DC-87EF-8734DC3B45B9}" type="pres">
      <dgm:prSet presAssocID="{34BB45D6-8020-4BD7-BFAE-DF644E91700A}" presName="parentLeftMargin" presStyleLbl="node1" presStyleIdx="0" presStyleCnt="2"/>
      <dgm:spPr/>
    </dgm:pt>
    <dgm:pt modelId="{0D1C52DE-F45A-4710-941E-B00F389EA2B5}" type="pres">
      <dgm:prSet presAssocID="{34BB45D6-8020-4BD7-BFAE-DF644E91700A}" presName="parentText" presStyleLbl="node1" presStyleIdx="1" presStyleCnt="2">
        <dgm:presLayoutVars>
          <dgm:chMax val="0"/>
          <dgm:bulletEnabled val="1"/>
        </dgm:presLayoutVars>
      </dgm:prSet>
      <dgm:spPr>
        <a:xfrm>
          <a:off x="504000" y="1379812"/>
          <a:ext cx="7056000" cy="442800"/>
        </a:xfrm>
      </dgm:spPr>
    </dgm:pt>
    <dgm:pt modelId="{265F18B5-E2F5-42D3-B5D0-40F3CA56ACA1}" type="pres">
      <dgm:prSet presAssocID="{34BB45D6-8020-4BD7-BFAE-DF644E91700A}" presName="negativeSpace" presStyleCnt="0"/>
      <dgm:spPr/>
    </dgm:pt>
    <dgm:pt modelId="{57E88FAD-253D-47F9-870D-DC96F0B97272}" type="pres">
      <dgm:prSet presAssocID="{34BB45D6-8020-4BD7-BFAE-DF644E91700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AA45203-6F3C-49D2-A3CC-205CD16EA1D8}" type="presOf" srcId="{D10F0369-C287-4611-BDDA-4671D0B892A4}" destId="{57E88FAD-253D-47F9-870D-DC96F0B97272}" srcOrd="0" destOrd="2" presId="urn:microsoft.com/office/officeart/2005/8/layout/list1"/>
    <dgm:cxn modelId="{81100805-77F6-4EFB-93F7-7E327DC1FBBB}" type="presOf" srcId="{34BB45D6-8020-4BD7-BFAE-DF644E91700A}" destId="{36209398-922A-43DC-87EF-8734DC3B45B9}" srcOrd="0" destOrd="0" presId="urn:microsoft.com/office/officeart/2005/8/layout/list1"/>
    <dgm:cxn modelId="{7E3A9011-E58A-4E06-A179-307B373C2E8F}" type="presOf" srcId="{ABD3C225-DE24-47D1-BE41-8C169A419B32}" destId="{6BC4E371-F5D9-490D-8DBC-AF69F6F5CE36}" srcOrd="0" destOrd="0" presId="urn:microsoft.com/office/officeart/2005/8/layout/list1"/>
    <dgm:cxn modelId="{57F8651B-AC18-4A29-94E0-C09888FC3D55}" srcId="{164E3A87-A196-4B8A-A23A-D51CCE85309D}" destId="{ABD3C225-DE24-47D1-BE41-8C169A419B32}" srcOrd="0" destOrd="0" parTransId="{6E2292A1-A18A-4034-A29B-624EE63ECD7E}" sibTransId="{CDA55ABC-B91C-48EE-8F51-7C5B1A71322E}"/>
    <dgm:cxn modelId="{85AFD922-6580-4851-B369-066F41126749}" srcId="{34BB45D6-8020-4BD7-BFAE-DF644E91700A}" destId="{15D11DD0-8DC8-4375-910D-9DFF58841685}" srcOrd="3" destOrd="0" parTransId="{28F953A7-A857-436A-97D6-907C792329CF}" sibTransId="{8766C891-06A2-43F8-A3E6-BB574973C2B3}"/>
    <dgm:cxn modelId="{B32F6A32-37BD-4CDE-AA88-4B2ADBAEB33D}" srcId="{164E3A87-A196-4B8A-A23A-D51CCE85309D}" destId="{34BB45D6-8020-4BD7-BFAE-DF644E91700A}" srcOrd="1" destOrd="0" parTransId="{5B5A8F8E-AB1D-4F6C-AE29-DE0387659F22}" sibTransId="{18041891-D921-425C-AF1E-A4D05B6FCF13}"/>
    <dgm:cxn modelId="{037F3B42-5651-4754-A0EB-39B9A9C2B279}" type="presOf" srcId="{164E3A87-A196-4B8A-A23A-D51CCE85309D}" destId="{4B194335-5A72-4C14-ADEF-4BAAFF65A0A9}" srcOrd="0" destOrd="0" presId="urn:microsoft.com/office/officeart/2005/8/layout/list1"/>
    <dgm:cxn modelId="{8E73B443-1885-4296-9B05-96027DAB0A84}" type="presOf" srcId="{4D8ED757-7E27-4A83-9CEF-E4AC35C1B336}" destId="{57E88FAD-253D-47F9-870D-DC96F0B97272}" srcOrd="0" destOrd="1" presId="urn:microsoft.com/office/officeart/2005/8/layout/list1"/>
    <dgm:cxn modelId="{F35EFE43-E9A2-4BCD-BB56-5B4B7870D2AA}" type="presOf" srcId="{34BB45D6-8020-4BD7-BFAE-DF644E91700A}" destId="{0D1C52DE-F45A-4710-941E-B00F389EA2B5}" srcOrd="1" destOrd="0" presId="urn:microsoft.com/office/officeart/2005/8/layout/list1"/>
    <dgm:cxn modelId="{F2EB3346-031C-4024-9FD9-535C7991C28F}" srcId="{34BB45D6-8020-4BD7-BFAE-DF644E91700A}" destId="{CC69B953-DB06-4D71-B688-0A6035CE2C75}" srcOrd="0" destOrd="0" parTransId="{49F9956F-5279-4AAB-B7D4-DB75BE03948A}" sibTransId="{BCC61BEF-843B-44BC-A307-122B3F7CC7C0}"/>
    <dgm:cxn modelId="{5A32EE57-F7E1-4955-A342-45975EA256C6}" type="presOf" srcId="{ABD3C225-DE24-47D1-BE41-8C169A419B32}" destId="{C5420CE7-29B0-4F45-8C34-99914C08CEC8}" srcOrd="1" destOrd="0" presId="urn:microsoft.com/office/officeart/2005/8/layout/list1"/>
    <dgm:cxn modelId="{12FA3E7F-7FCA-4BDD-884D-BF614070349C}" type="presOf" srcId="{15D11DD0-8DC8-4375-910D-9DFF58841685}" destId="{57E88FAD-253D-47F9-870D-DC96F0B97272}" srcOrd="0" destOrd="3" presId="urn:microsoft.com/office/officeart/2005/8/layout/list1"/>
    <dgm:cxn modelId="{A3558C80-65F2-44D4-9E90-51DB2FEEB8AD}" srcId="{34BB45D6-8020-4BD7-BFAE-DF644E91700A}" destId="{4D8ED757-7E27-4A83-9CEF-E4AC35C1B336}" srcOrd="1" destOrd="0" parTransId="{05BC0A8D-35E3-4FC5-9CE3-20EBF1C104B9}" sibTransId="{469D51B5-579D-44A7-B287-EB7C54D25E22}"/>
    <dgm:cxn modelId="{26A8CE92-16AA-4D99-BC98-F1006E8215E4}" type="presOf" srcId="{CC69B953-DB06-4D71-B688-0A6035CE2C75}" destId="{57E88FAD-253D-47F9-870D-DC96F0B97272}" srcOrd="0" destOrd="0" presId="urn:microsoft.com/office/officeart/2005/8/layout/list1"/>
    <dgm:cxn modelId="{6E71C0BB-83A4-49FA-97A3-C752F9227B33}" type="presOf" srcId="{162E69A1-19A8-44DF-8DC7-AD45538012D7}" destId="{74F793FD-1B64-4E96-AFC3-843FEAC5FAAA}" srcOrd="0" destOrd="0" presId="urn:microsoft.com/office/officeart/2005/8/layout/list1"/>
    <dgm:cxn modelId="{5D6E93CE-29AB-4AA1-AB14-236A4FCDFF66}" srcId="{34BB45D6-8020-4BD7-BFAE-DF644E91700A}" destId="{D10F0369-C287-4611-BDDA-4671D0B892A4}" srcOrd="2" destOrd="0" parTransId="{3FD9C4E9-CC55-4A53-8341-197A022964DB}" sibTransId="{97887B7A-BB13-47B3-AEC6-11EC45B5707A}"/>
    <dgm:cxn modelId="{D36476E8-013C-4B1D-B1B7-A00D271F91C0}" srcId="{ABD3C225-DE24-47D1-BE41-8C169A419B32}" destId="{162E69A1-19A8-44DF-8DC7-AD45538012D7}" srcOrd="0" destOrd="0" parTransId="{18CD63F6-768A-43AD-8AD5-26C2B801C1B4}" sibTransId="{CBE05461-0032-4D4E-B2BD-2EC9D6D2DD2E}"/>
    <dgm:cxn modelId="{8FC8C35B-0866-4A89-B101-131136352EAA}" type="presParOf" srcId="{4B194335-5A72-4C14-ADEF-4BAAFF65A0A9}" destId="{8ED5DEF6-1A48-4A1B-AD52-CDF791EF59FE}" srcOrd="0" destOrd="0" presId="urn:microsoft.com/office/officeart/2005/8/layout/list1"/>
    <dgm:cxn modelId="{8BDD410F-8DE8-43E7-BEAA-96D46C0F15DF}" type="presParOf" srcId="{8ED5DEF6-1A48-4A1B-AD52-CDF791EF59FE}" destId="{6BC4E371-F5D9-490D-8DBC-AF69F6F5CE36}" srcOrd="0" destOrd="0" presId="urn:microsoft.com/office/officeart/2005/8/layout/list1"/>
    <dgm:cxn modelId="{1459E39C-5960-422E-9A60-8B7268ABE0E7}" type="presParOf" srcId="{8ED5DEF6-1A48-4A1B-AD52-CDF791EF59FE}" destId="{C5420CE7-29B0-4F45-8C34-99914C08CEC8}" srcOrd="1" destOrd="0" presId="urn:microsoft.com/office/officeart/2005/8/layout/list1"/>
    <dgm:cxn modelId="{7304445E-0D98-4636-8556-C6629689F6FA}" type="presParOf" srcId="{4B194335-5A72-4C14-ADEF-4BAAFF65A0A9}" destId="{5DEA37B0-D7E2-49CD-8CDE-11AF5B3F18CB}" srcOrd="1" destOrd="0" presId="urn:microsoft.com/office/officeart/2005/8/layout/list1"/>
    <dgm:cxn modelId="{B7735738-4F83-472F-BD7A-5DDB4E403979}" type="presParOf" srcId="{4B194335-5A72-4C14-ADEF-4BAAFF65A0A9}" destId="{74F793FD-1B64-4E96-AFC3-843FEAC5FAAA}" srcOrd="2" destOrd="0" presId="urn:microsoft.com/office/officeart/2005/8/layout/list1"/>
    <dgm:cxn modelId="{97880FA8-3642-4805-8BFD-AECC1797F938}" type="presParOf" srcId="{4B194335-5A72-4C14-ADEF-4BAAFF65A0A9}" destId="{E89517ED-FDE7-4B87-A636-3614087278ED}" srcOrd="3" destOrd="0" presId="urn:microsoft.com/office/officeart/2005/8/layout/list1"/>
    <dgm:cxn modelId="{F4BDAC46-4CCA-4BA7-A8AA-39B496A27EC3}" type="presParOf" srcId="{4B194335-5A72-4C14-ADEF-4BAAFF65A0A9}" destId="{0C0603C0-78F7-44B3-B09F-E1EEDF011B54}" srcOrd="4" destOrd="0" presId="urn:microsoft.com/office/officeart/2005/8/layout/list1"/>
    <dgm:cxn modelId="{08EE099A-E7BB-4474-97A8-F3F3B37B9CB1}" type="presParOf" srcId="{0C0603C0-78F7-44B3-B09F-E1EEDF011B54}" destId="{36209398-922A-43DC-87EF-8734DC3B45B9}" srcOrd="0" destOrd="0" presId="urn:microsoft.com/office/officeart/2005/8/layout/list1"/>
    <dgm:cxn modelId="{FC4F671C-28B8-4434-A53B-857766CF9029}" type="presParOf" srcId="{0C0603C0-78F7-44B3-B09F-E1EEDF011B54}" destId="{0D1C52DE-F45A-4710-941E-B00F389EA2B5}" srcOrd="1" destOrd="0" presId="urn:microsoft.com/office/officeart/2005/8/layout/list1"/>
    <dgm:cxn modelId="{84517D1F-A72A-4A02-B358-953C22019469}" type="presParOf" srcId="{4B194335-5A72-4C14-ADEF-4BAAFF65A0A9}" destId="{265F18B5-E2F5-42D3-B5D0-40F3CA56ACA1}" srcOrd="5" destOrd="0" presId="urn:microsoft.com/office/officeart/2005/8/layout/list1"/>
    <dgm:cxn modelId="{A7580EB2-B15A-4760-8ED5-CE0AF8C031ED}" type="presParOf" srcId="{4B194335-5A72-4C14-ADEF-4BAAFF65A0A9}" destId="{57E88FAD-253D-47F9-870D-DC96F0B972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4E3A87-A196-4B8A-A23A-D51CCE8530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4FECFDD-1125-4D2C-A7E2-8582CD28C394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Odstranění jednotek 3x3x2x 42 Ø Lp 15.5</a:t>
          </a:r>
          <a:endParaRPr lang="cs-CZ" sz="1100" dirty="0"/>
        </a:p>
      </dgm:t>
    </dgm:pt>
    <dgm:pt modelId="{DB2A65B9-F269-450E-8227-42662825C726}" type="parTrans" cxnId="{F66907E7-7A91-4333-8D3C-82AE6050865D}">
      <dgm:prSet/>
      <dgm:spPr/>
      <dgm:t>
        <a:bodyPr/>
        <a:lstStyle/>
        <a:p>
          <a:endParaRPr lang="cs-CZ" sz="1100"/>
        </a:p>
      </dgm:t>
    </dgm:pt>
    <dgm:pt modelId="{B271864D-46AC-4B6D-B6FB-7BDA1859D4F7}" type="sibTrans" cxnId="{F66907E7-7A91-4333-8D3C-82AE6050865D}">
      <dgm:prSet/>
      <dgm:spPr/>
      <dgm:t>
        <a:bodyPr/>
        <a:lstStyle/>
        <a:p>
          <a:endParaRPr lang="cs-CZ" sz="1100"/>
        </a:p>
      </dgm:t>
    </dgm:pt>
    <dgm:pt modelId="{34BB45D6-8020-4BD7-BFAE-DF644E91700A}">
      <dgm:prSet custT="1"/>
      <dgm:spPr>
        <a:solidFill>
          <a:schemeClr val="bg1">
            <a:lumMod val="85000"/>
          </a:schemeClr>
        </a:solidFill>
      </dgm:spPr>
      <dgm:t>
        <a:bodyPr vert="horz"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Volné předpětí</a:t>
          </a:r>
        </a:p>
      </dgm:t>
    </dgm:pt>
    <dgm:pt modelId="{5B5A8F8E-AB1D-4F6C-AE29-DE0387659F22}" type="parTrans" cxnId="{B32F6A32-37BD-4CDE-AA88-4B2ADBAEB33D}">
      <dgm:prSet/>
      <dgm:spPr/>
      <dgm:t>
        <a:bodyPr/>
        <a:lstStyle/>
        <a:p>
          <a:endParaRPr lang="cs-CZ" sz="1100"/>
        </a:p>
      </dgm:t>
    </dgm:pt>
    <dgm:pt modelId="{18041891-D921-425C-AF1E-A4D05B6FCF13}" type="sibTrans" cxnId="{B32F6A32-37BD-4CDE-AA88-4B2ADBAEB33D}">
      <dgm:prSet/>
      <dgm:spPr/>
      <dgm:t>
        <a:bodyPr/>
        <a:lstStyle/>
        <a:p>
          <a:endParaRPr lang="cs-CZ" sz="1100"/>
        </a:p>
      </dgm:t>
    </dgm:pt>
    <dgm:pt modelId="{8F4655FF-2150-4A01-B5BF-36911EB47432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Vrtání prostupů</a:t>
          </a:r>
          <a:endParaRPr lang="cs-CZ" sz="1100" dirty="0"/>
        </a:p>
      </dgm:t>
    </dgm:pt>
    <dgm:pt modelId="{625C9981-F1E1-422E-B818-5C87DDA789AB}" type="parTrans" cxnId="{33F1D8A4-026B-4C88-A7D5-B64EC45753B4}">
      <dgm:prSet/>
      <dgm:spPr/>
      <dgm:t>
        <a:bodyPr/>
        <a:lstStyle/>
        <a:p>
          <a:endParaRPr lang="cs-CZ" sz="1100"/>
        </a:p>
      </dgm:t>
    </dgm:pt>
    <dgm:pt modelId="{2AE358FA-3674-4A15-9998-2EA7C7EC14F7}" type="sibTrans" cxnId="{33F1D8A4-026B-4C88-A7D5-B64EC45753B4}">
      <dgm:prSet/>
      <dgm:spPr/>
      <dgm:t>
        <a:bodyPr/>
        <a:lstStyle/>
        <a:p>
          <a:endParaRPr lang="cs-CZ" sz="1100"/>
        </a:p>
      </dgm:t>
    </dgm:pt>
    <dgm:pt modelId="{D79DBAB0-A7B5-4026-B61A-12E01520669D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Nove připetonávky a deviátory</a:t>
          </a:r>
          <a:endParaRPr lang="cs-CZ" sz="1100" dirty="0"/>
        </a:p>
      </dgm:t>
    </dgm:pt>
    <dgm:pt modelId="{B04F0512-D314-45E8-BBFB-1BFC29CB968F}" type="parTrans" cxnId="{07E9B288-5EE5-44A0-80D2-7116141A9102}">
      <dgm:prSet/>
      <dgm:spPr/>
      <dgm:t>
        <a:bodyPr/>
        <a:lstStyle/>
        <a:p>
          <a:endParaRPr lang="cs-CZ" sz="1100"/>
        </a:p>
      </dgm:t>
    </dgm:pt>
    <dgm:pt modelId="{139398E3-51D0-4409-86BA-AE36D537F24F}" type="sibTrans" cxnId="{07E9B288-5EE5-44A0-80D2-7116141A9102}">
      <dgm:prSet/>
      <dgm:spPr/>
      <dgm:t>
        <a:bodyPr/>
        <a:lstStyle/>
        <a:p>
          <a:endParaRPr lang="cs-CZ" sz="1100"/>
        </a:p>
      </dgm:t>
    </dgm:pt>
    <dgm:pt modelId="{0C520CAD-3927-43B5-A770-F974731CFE5F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Instalace nových jednotek 4 ks/komora (12 ks/nosník, celkem 36 ks) </a:t>
          </a:r>
          <a:r>
            <a:rPr lang="cs-CZ" sz="1100" dirty="0"/>
            <a:t>SUSPA-</a:t>
          </a:r>
          <a:r>
            <a:rPr lang="cs-CZ" sz="1100" dirty="0" err="1"/>
            <a:t>Wire</a:t>
          </a:r>
          <a:r>
            <a:rPr lang="cs-CZ" sz="1100" dirty="0"/>
            <a:t> EX-78 Y1770C  7,0 mm</a:t>
          </a:r>
        </a:p>
      </dgm:t>
    </dgm:pt>
    <dgm:pt modelId="{6DEAD4F3-EBC8-4C10-9780-505421FFDD81}" type="parTrans" cxnId="{C4310BBD-9ABA-49A2-BA60-0A64DAB98563}">
      <dgm:prSet/>
      <dgm:spPr/>
      <dgm:t>
        <a:bodyPr/>
        <a:lstStyle/>
        <a:p>
          <a:endParaRPr lang="cs-CZ" sz="1100"/>
        </a:p>
      </dgm:t>
    </dgm:pt>
    <dgm:pt modelId="{E5E6870A-9119-4068-B0AE-81F8967252DD}" type="sibTrans" cxnId="{C4310BBD-9ABA-49A2-BA60-0A64DAB98563}">
      <dgm:prSet/>
      <dgm:spPr/>
      <dgm:t>
        <a:bodyPr/>
        <a:lstStyle/>
        <a:p>
          <a:endParaRPr lang="cs-CZ" sz="1100"/>
        </a:p>
      </dgm:t>
    </dgm:pt>
    <dgm:pt modelId="{4B194335-5A72-4C14-ADEF-4BAAFF65A0A9}" type="pres">
      <dgm:prSet presAssocID="{164E3A87-A196-4B8A-A23A-D51CCE85309D}" presName="linear" presStyleCnt="0">
        <dgm:presLayoutVars>
          <dgm:dir/>
          <dgm:animLvl val="lvl"/>
          <dgm:resizeHandles val="exact"/>
        </dgm:presLayoutVars>
      </dgm:prSet>
      <dgm:spPr/>
    </dgm:pt>
    <dgm:pt modelId="{0C0603C0-78F7-44B3-B09F-E1EEDF011B54}" type="pres">
      <dgm:prSet presAssocID="{34BB45D6-8020-4BD7-BFAE-DF644E91700A}" presName="parentLin" presStyleCnt="0"/>
      <dgm:spPr/>
    </dgm:pt>
    <dgm:pt modelId="{36209398-922A-43DC-87EF-8734DC3B45B9}" type="pres">
      <dgm:prSet presAssocID="{34BB45D6-8020-4BD7-BFAE-DF644E91700A}" presName="parentLeftMargin" presStyleLbl="node1" presStyleIdx="0" presStyleCnt="1"/>
      <dgm:spPr/>
    </dgm:pt>
    <dgm:pt modelId="{0D1C52DE-F45A-4710-941E-B00F389EA2B5}" type="pres">
      <dgm:prSet presAssocID="{34BB45D6-8020-4BD7-BFAE-DF644E91700A}" presName="parentText" presStyleLbl="node1" presStyleIdx="0" presStyleCnt="1">
        <dgm:presLayoutVars>
          <dgm:chMax val="0"/>
          <dgm:bulletEnabled val="1"/>
        </dgm:presLayoutVars>
      </dgm:prSet>
      <dgm:spPr>
        <a:xfrm>
          <a:off x="504000" y="1379812"/>
          <a:ext cx="7056000" cy="442800"/>
        </a:xfrm>
      </dgm:spPr>
    </dgm:pt>
    <dgm:pt modelId="{265F18B5-E2F5-42D3-B5D0-40F3CA56ACA1}" type="pres">
      <dgm:prSet presAssocID="{34BB45D6-8020-4BD7-BFAE-DF644E91700A}" presName="negativeSpace" presStyleCnt="0"/>
      <dgm:spPr/>
    </dgm:pt>
    <dgm:pt modelId="{57E88FAD-253D-47F9-870D-DC96F0B97272}" type="pres">
      <dgm:prSet presAssocID="{34BB45D6-8020-4BD7-BFAE-DF644E91700A}" presName="childText" presStyleLbl="conFgAcc1" presStyleIdx="0" presStyleCnt="1" custLinFactNeighborX="-1282" custLinFactNeighborY="14534">
        <dgm:presLayoutVars>
          <dgm:bulletEnabled val="1"/>
        </dgm:presLayoutVars>
      </dgm:prSet>
      <dgm:spPr/>
    </dgm:pt>
  </dgm:ptLst>
  <dgm:cxnLst>
    <dgm:cxn modelId="{9F76B500-2280-4EEF-8B7B-40B9CFE91836}" type="presOf" srcId="{D79DBAB0-A7B5-4026-B61A-12E01520669D}" destId="{57E88FAD-253D-47F9-870D-DC96F0B97272}" srcOrd="0" destOrd="2" presId="urn:microsoft.com/office/officeart/2005/8/layout/list1"/>
    <dgm:cxn modelId="{81100805-77F6-4EFB-93F7-7E327DC1FBBB}" type="presOf" srcId="{34BB45D6-8020-4BD7-BFAE-DF644E91700A}" destId="{36209398-922A-43DC-87EF-8734DC3B45B9}" srcOrd="0" destOrd="0" presId="urn:microsoft.com/office/officeart/2005/8/layout/list1"/>
    <dgm:cxn modelId="{15E01226-393D-474C-8449-EB31BDEF8393}" type="presOf" srcId="{8F4655FF-2150-4A01-B5BF-36911EB47432}" destId="{57E88FAD-253D-47F9-870D-DC96F0B97272}" srcOrd="0" destOrd="1" presId="urn:microsoft.com/office/officeart/2005/8/layout/list1"/>
    <dgm:cxn modelId="{B32F6A32-37BD-4CDE-AA88-4B2ADBAEB33D}" srcId="{164E3A87-A196-4B8A-A23A-D51CCE85309D}" destId="{34BB45D6-8020-4BD7-BFAE-DF644E91700A}" srcOrd="0" destOrd="0" parTransId="{5B5A8F8E-AB1D-4F6C-AE29-DE0387659F22}" sibTransId="{18041891-D921-425C-AF1E-A4D05B6FCF13}"/>
    <dgm:cxn modelId="{33691460-63D2-4087-9B53-3C099B4BE212}" type="presOf" srcId="{0C520CAD-3927-43B5-A770-F974731CFE5F}" destId="{57E88FAD-253D-47F9-870D-DC96F0B97272}" srcOrd="0" destOrd="3" presId="urn:microsoft.com/office/officeart/2005/8/layout/list1"/>
    <dgm:cxn modelId="{037F3B42-5651-4754-A0EB-39B9A9C2B279}" type="presOf" srcId="{164E3A87-A196-4B8A-A23A-D51CCE85309D}" destId="{4B194335-5A72-4C14-ADEF-4BAAFF65A0A9}" srcOrd="0" destOrd="0" presId="urn:microsoft.com/office/officeart/2005/8/layout/list1"/>
    <dgm:cxn modelId="{F35EFE43-E9A2-4BCD-BB56-5B4B7870D2AA}" type="presOf" srcId="{34BB45D6-8020-4BD7-BFAE-DF644E91700A}" destId="{0D1C52DE-F45A-4710-941E-B00F389EA2B5}" srcOrd="1" destOrd="0" presId="urn:microsoft.com/office/officeart/2005/8/layout/list1"/>
    <dgm:cxn modelId="{07E9B288-5EE5-44A0-80D2-7116141A9102}" srcId="{34BB45D6-8020-4BD7-BFAE-DF644E91700A}" destId="{D79DBAB0-A7B5-4026-B61A-12E01520669D}" srcOrd="2" destOrd="0" parTransId="{B04F0512-D314-45E8-BBFB-1BFC29CB968F}" sibTransId="{139398E3-51D0-4409-86BA-AE36D537F24F}"/>
    <dgm:cxn modelId="{4E8D298C-2E3E-43CA-852D-111171968F9F}" type="presOf" srcId="{D4FECFDD-1125-4D2C-A7E2-8582CD28C394}" destId="{57E88FAD-253D-47F9-870D-DC96F0B97272}" srcOrd="0" destOrd="0" presId="urn:microsoft.com/office/officeart/2005/8/layout/list1"/>
    <dgm:cxn modelId="{33F1D8A4-026B-4C88-A7D5-B64EC45753B4}" srcId="{34BB45D6-8020-4BD7-BFAE-DF644E91700A}" destId="{8F4655FF-2150-4A01-B5BF-36911EB47432}" srcOrd="1" destOrd="0" parTransId="{625C9981-F1E1-422E-B818-5C87DDA789AB}" sibTransId="{2AE358FA-3674-4A15-9998-2EA7C7EC14F7}"/>
    <dgm:cxn modelId="{C4310BBD-9ABA-49A2-BA60-0A64DAB98563}" srcId="{34BB45D6-8020-4BD7-BFAE-DF644E91700A}" destId="{0C520CAD-3927-43B5-A770-F974731CFE5F}" srcOrd="3" destOrd="0" parTransId="{6DEAD4F3-EBC8-4C10-9780-505421FFDD81}" sibTransId="{E5E6870A-9119-4068-B0AE-81F8967252DD}"/>
    <dgm:cxn modelId="{F66907E7-7A91-4333-8D3C-82AE6050865D}" srcId="{34BB45D6-8020-4BD7-BFAE-DF644E91700A}" destId="{D4FECFDD-1125-4D2C-A7E2-8582CD28C394}" srcOrd="0" destOrd="0" parTransId="{DB2A65B9-F269-450E-8227-42662825C726}" sibTransId="{B271864D-46AC-4B6D-B6FB-7BDA1859D4F7}"/>
    <dgm:cxn modelId="{F4BDAC46-4CCA-4BA7-A8AA-39B496A27EC3}" type="presParOf" srcId="{4B194335-5A72-4C14-ADEF-4BAAFF65A0A9}" destId="{0C0603C0-78F7-44B3-B09F-E1EEDF011B54}" srcOrd="0" destOrd="0" presId="urn:microsoft.com/office/officeart/2005/8/layout/list1"/>
    <dgm:cxn modelId="{08EE099A-E7BB-4474-97A8-F3F3B37B9CB1}" type="presParOf" srcId="{0C0603C0-78F7-44B3-B09F-E1EEDF011B54}" destId="{36209398-922A-43DC-87EF-8734DC3B45B9}" srcOrd="0" destOrd="0" presId="urn:microsoft.com/office/officeart/2005/8/layout/list1"/>
    <dgm:cxn modelId="{FC4F671C-28B8-4434-A53B-857766CF9029}" type="presParOf" srcId="{0C0603C0-78F7-44B3-B09F-E1EEDF011B54}" destId="{0D1C52DE-F45A-4710-941E-B00F389EA2B5}" srcOrd="1" destOrd="0" presId="urn:microsoft.com/office/officeart/2005/8/layout/list1"/>
    <dgm:cxn modelId="{84517D1F-A72A-4A02-B358-953C22019469}" type="presParOf" srcId="{4B194335-5A72-4C14-ADEF-4BAAFF65A0A9}" destId="{265F18B5-E2F5-42D3-B5D0-40F3CA56ACA1}" srcOrd="1" destOrd="0" presId="urn:microsoft.com/office/officeart/2005/8/layout/list1"/>
    <dgm:cxn modelId="{A7580EB2-B15A-4760-8ED5-CE0AF8C031ED}" type="presParOf" srcId="{4B194335-5A72-4C14-ADEF-4BAAFF65A0A9}" destId="{57E88FAD-253D-47F9-870D-DC96F0B9727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64E3A87-A196-4B8A-A23A-D51CCE85309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BD3C225-DE24-47D1-BE41-8C169A419B32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Popis</a:t>
          </a:r>
        </a:p>
      </dgm:t>
    </dgm:pt>
    <dgm:pt modelId="{6E2292A1-A18A-4034-A29B-624EE63ECD7E}" type="parTrans" cxnId="{57F8651B-AC18-4A29-94E0-C09888FC3D55}">
      <dgm:prSet/>
      <dgm:spPr/>
      <dgm:t>
        <a:bodyPr/>
        <a:lstStyle/>
        <a:p>
          <a:endParaRPr lang="cs-CZ" sz="1100"/>
        </a:p>
      </dgm:t>
    </dgm:pt>
    <dgm:pt modelId="{CDA55ABC-B91C-48EE-8F51-7C5B1A71322E}" type="sibTrans" cxnId="{57F8651B-AC18-4A29-94E0-C09888FC3D55}">
      <dgm:prSet/>
      <dgm:spPr/>
      <dgm:t>
        <a:bodyPr/>
        <a:lstStyle/>
        <a:p>
          <a:endParaRPr lang="cs-CZ" sz="1100"/>
        </a:p>
      </dgm:t>
    </dgm:pt>
    <dgm:pt modelId="{162E69A1-19A8-44DF-8DC7-AD45538012D7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pl-PL" sz="1100" dirty="0"/>
            <a:t>3x3x 2+2 ks </a:t>
          </a:r>
          <a:r>
            <a:rPr lang="cs-CZ" sz="1100" dirty="0"/>
            <a:t>SUSPA-</a:t>
          </a:r>
          <a:r>
            <a:rPr lang="cs-CZ" sz="1100" dirty="0" err="1"/>
            <a:t>Wire</a:t>
          </a:r>
          <a:r>
            <a:rPr lang="cs-CZ" sz="1100" dirty="0"/>
            <a:t> EX-78 Y1770C  7,0 mm</a:t>
          </a:r>
        </a:p>
      </dgm:t>
    </dgm:pt>
    <dgm:pt modelId="{18CD63F6-768A-43AD-8AD5-26C2B801C1B4}" type="parTrans" cxnId="{D36476E8-013C-4B1D-B1B7-A00D271F91C0}">
      <dgm:prSet/>
      <dgm:spPr/>
      <dgm:t>
        <a:bodyPr/>
        <a:lstStyle/>
        <a:p>
          <a:endParaRPr lang="cs-CZ" sz="1100"/>
        </a:p>
      </dgm:t>
    </dgm:pt>
    <dgm:pt modelId="{CBE05461-0032-4D4E-B2BD-2EC9D6D2DD2E}" type="sibTrans" cxnId="{D36476E8-013C-4B1D-B1B7-A00D271F91C0}">
      <dgm:prSet/>
      <dgm:spPr/>
      <dgm:t>
        <a:bodyPr/>
        <a:lstStyle/>
        <a:p>
          <a:endParaRPr lang="cs-CZ" sz="1100"/>
        </a:p>
      </dgm:t>
    </dgm:pt>
    <dgm:pt modelId="{34BB45D6-8020-4BD7-BFAE-DF644E91700A}">
      <dgm:prSet custT="1"/>
      <dgm:spPr>
        <a:solidFill>
          <a:schemeClr val="bg1">
            <a:lumMod val="85000"/>
          </a:schemeClr>
        </a:solidFill>
      </dgm:spPr>
      <dgm:t>
        <a:bodyPr vert="horz"/>
        <a:lstStyle/>
        <a:p>
          <a:r>
            <a:rPr lang="cs-CZ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Výhody</a:t>
          </a:r>
        </a:p>
      </dgm:t>
    </dgm:pt>
    <dgm:pt modelId="{18041891-D921-425C-AF1E-A4D05B6FCF13}" type="sibTrans" cxnId="{B32F6A32-37BD-4CDE-AA88-4B2ADBAEB33D}">
      <dgm:prSet/>
      <dgm:spPr/>
      <dgm:t>
        <a:bodyPr/>
        <a:lstStyle/>
        <a:p>
          <a:endParaRPr lang="cs-CZ" sz="1100"/>
        </a:p>
      </dgm:t>
    </dgm:pt>
    <dgm:pt modelId="{5B5A8F8E-AB1D-4F6C-AE29-DE0387659F22}" type="parTrans" cxnId="{B32F6A32-37BD-4CDE-AA88-4B2ADBAEB33D}">
      <dgm:prSet/>
      <dgm:spPr/>
      <dgm:t>
        <a:bodyPr/>
        <a:lstStyle/>
        <a:p>
          <a:endParaRPr lang="cs-CZ" sz="1100"/>
        </a:p>
      </dgm:t>
    </dgm:pt>
    <dgm:pt modelId="{CC69B953-DB06-4D71-B688-0A6035CE2C75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eaLnBrk="1" latinLnBrk="0"/>
          <a:r>
            <a:rPr lang="cs-CZ" sz="1100" dirty="0"/>
            <a:t>Automatické snímání napjatosti</a:t>
          </a:r>
        </a:p>
      </dgm:t>
    </dgm:pt>
    <dgm:pt modelId="{49F9956F-5279-4AAB-B7D4-DB75BE03948A}" type="parTrans" cxnId="{F2EB3346-031C-4024-9FD9-535C7991C28F}">
      <dgm:prSet/>
      <dgm:spPr/>
      <dgm:t>
        <a:bodyPr/>
        <a:lstStyle/>
        <a:p>
          <a:endParaRPr lang="cs-CZ" sz="1100"/>
        </a:p>
      </dgm:t>
    </dgm:pt>
    <dgm:pt modelId="{BCC61BEF-843B-44BC-A307-122B3F7CC7C0}" type="sibTrans" cxnId="{F2EB3346-031C-4024-9FD9-535C7991C28F}">
      <dgm:prSet/>
      <dgm:spPr/>
      <dgm:t>
        <a:bodyPr/>
        <a:lstStyle/>
        <a:p>
          <a:endParaRPr lang="cs-CZ" sz="1100"/>
        </a:p>
      </dgm:t>
    </dgm:pt>
    <dgm:pt modelId="{4D8ED757-7E27-4A83-9CEF-E4AC35C1B336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eaLnBrk="1" latinLnBrk="0"/>
          <a:r>
            <a:rPr lang="cs-CZ" sz="1100" dirty="0"/>
            <a:t>Změna </a:t>
          </a:r>
          <a:r>
            <a:rPr lang="cs-CZ" sz="1100" dirty="0" err="1"/>
            <a:t>předpínací</a:t>
          </a:r>
          <a:r>
            <a:rPr lang="cs-CZ" sz="1100" dirty="0"/>
            <a:t> síly a případná kompletní výměna jednotky</a:t>
          </a:r>
        </a:p>
      </dgm:t>
    </dgm:pt>
    <dgm:pt modelId="{05BC0A8D-35E3-4FC5-9CE3-20EBF1C104B9}" type="parTrans" cxnId="{A3558C80-65F2-44D4-9E90-51DB2FEEB8AD}">
      <dgm:prSet/>
      <dgm:spPr/>
      <dgm:t>
        <a:bodyPr/>
        <a:lstStyle/>
        <a:p>
          <a:endParaRPr lang="cs-CZ" sz="1100"/>
        </a:p>
      </dgm:t>
    </dgm:pt>
    <dgm:pt modelId="{469D51B5-579D-44A7-B287-EB7C54D25E22}" type="sibTrans" cxnId="{A3558C80-65F2-44D4-9E90-51DB2FEEB8AD}">
      <dgm:prSet/>
      <dgm:spPr/>
      <dgm:t>
        <a:bodyPr/>
        <a:lstStyle/>
        <a:p>
          <a:endParaRPr lang="cs-CZ" sz="1100"/>
        </a:p>
      </dgm:t>
    </dgm:pt>
    <dgm:pt modelId="{B0ADA3F3-3096-4DDB-8941-E00CA3EAE1D9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Dráty s hlavou za studena tvarovanou a upevněnou v koncovém napínacím válci</a:t>
          </a:r>
        </a:p>
      </dgm:t>
    </dgm:pt>
    <dgm:pt modelId="{937CD404-1410-4212-8EB7-ACB043674DEC}" type="parTrans" cxnId="{17308F99-3BE4-458A-8C6F-F1C1DC6C709B}">
      <dgm:prSet/>
      <dgm:spPr/>
      <dgm:t>
        <a:bodyPr/>
        <a:lstStyle/>
        <a:p>
          <a:endParaRPr lang="cs-CZ"/>
        </a:p>
      </dgm:t>
    </dgm:pt>
    <dgm:pt modelId="{A5BC9384-7E63-4A8F-B1EF-083C420A3038}" type="sibTrans" cxnId="{17308F99-3BE4-458A-8C6F-F1C1DC6C709B}">
      <dgm:prSet/>
      <dgm:spPr/>
      <dgm:t>
        <a:bodyPr/>
        <a:lstStyle/>
        <a:p>
          <a:endParaRPr lang="cs-CZ"/>
        </a:p>
      </dgm:t>
    </dgm:pt>
    <dgm:pt modelId="{3CF913DA-FAA8-4B2C-9CC0-23802378C2C1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cs-CZ" sz="1100" dirty="0"/>
            <a:t>V silných PE potrubí tlakově vyplněné voskem</a:t>
          </a:r>
        </a:p>
      </dgm:t>
    </dgm:pt>
    <dgm:pt modelId="{9FB3903C-F5C3-413A-9BD5-120FF09A8282}" type="parTrans" cxnId="{2651E95B-9971-4BCD-BDCE-50E385306D1E}">
      <dgm:prSet/>
      <dgm:spPr/>
      <dgm:t>
        <a:bodyPr/>
        <a:lstStyle/>
        <a:p>
          <a:endParaRPr lang="cs-CZ"/>
        </a:p>
      </dgm:t>
    </dgm:pt>
    <dgm:pt modelId="{27AA7D01-5278-4946-BA0E-E627DE6A38BA}" type="sibTrans" cxnId="{2651E95B-9971-4BCD-BDCE-50E385306D1E}">
      <dgm:prSet/>
      <dgm:spPr/>
      <dgm:t>
        <a:bodyPr/>
        <a:lstStyle/>
        <a:p>
          <a:endParaRPr lang="cs-CZ"/>
        </a:p>
      </dgm:t>
    </dgm:pt>
    <dgm:pt modelId="{923CB75A-B9F2-4606-BB68-D48D2C33E7C4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eaLnBrk="1" latinLnBrk="0"/>
          <a:r>
            <a:rPr lang="cs-CZ" sz="1100" dirty="0"/>
            <a:t>Výroba „Just-in-</a:t>
          </a:r>
          <a:r>
            <a:rPr lang="cs-CZ" sz="1100" dirty="0" err="1"/>
            <a:t>time</a:t>
          </a:r>
          <a:r>
            <a:rPr lang="cs-CZ" sz="1100" dirty="0"/>
            <a:t>“ bez skladování a bez složité instalační technologie</a:t>
          </a:r>
        </a:p>
      </dgm:t>
    </dgm:pt>
    <dgm:pt modelId="{B92710A5-1A2E-4815-8878-325E77EC9564}" type="parTrans" cxnId="{F1CD00CB-181A-4772-94A0-D914166BC567}">
      <dgm:prSet/>
      <dgm:spPr/>
      <dgm:t>
        <a:bodyPr/>
        <a:lstStyle/>
        <a:p>
          <a:endParaRPr lang="cs-CZ"/>
        </a:p>
      </dgm:t>
    </dgm:pt>
    <dgm:pt modelId="{3156BEFA-E4B0-4BA6-8FCD-55DF3CC95A87}" type="sibTrans" cxnId="{F1CD00CB-181A-4772-94A0-D914166BC567}">
      <dgm:prSet/>
      <dgm:spPr/>
      <dgm:t>
        <a:bodyPr/>
        <a:lstStyle/>
        <a:p>
          <a:endParaRPr lang="cs-CZ"/>
        </a:p>
      </dgm:t>
    </dgm:pt>
    <dgm:pt modelId="{55FEE19A-996F-4AF4-A97E-541B68210356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eaLnBrk="1" latinLnBrk="0"/>
          <a:r>
            <a:rPr lang="cs-CZ" sz="1100" dirty="0"/>
            <a:t>Vysoká kvalita výrobku prefabrikovaného kabelu v hale</a:t>
          </a:r>
        </a:p>
      </dgm:t>
    </dgm:pt>
    <dgm:pt modelId="{FD9D85A1-EEB6-441F-80E4-CD8D0219D051}" type="parTrans" cxnId="{A78F0CC8-144E-4EED-8B15-40B2F0D2296F}">
      <dgm:prSet/>
      <dgm:spPr/>
      <dgm:t>
        <a:bodyPr/>
        <a:lstStyle/>
        <a:p>
          <a:endParaRPr lang="cs-CZ"/>
        </a:p>
      </dgm:t>
    </dgm:pt>
    <dgm:pt modelId="{EE21105C-28C2-4974-93E0-757CD020859C}" type="sibTrans" cxnId="{A78F0CC8-144E-4EED-8B15-40B2F0D2296F}">
      <dgm:prSet/>
      <dgm:spPr/>
      <dgm:t>
        <a:bodyPr/>
        <a:lstStyle/>
        <a:p>
          <a:endParaRPr lang="cs-CZ"/>
        </a:p>
      </dgm:t>
    </dgm:pt>
    <dgm:pt modelId="{4B194335-5A72-4C14-ADEF-4BAAFF65A0A9}" type="pres">
      <dgm:prSet presAssocID="{164E3A87-A196-4B8A-A23A-D51CCE85309D}" presName="linear" presStyleCnt="0">
        <dgm:presLayoutVars>
          <dgm:dir/>
          <dgm:animLvl val="lvl"/>
          <dgm:resizeHandles val="exact"/>
        </dgm:presLayoutVars>
      </dgm:prSet>
      <dgm:spPr/>
    </dgm:pt>
    <dgm:pt modelId="{8ED5DEF6-1A48-4A1B-AD52-CDF791EF59FE}" type="pres">
      <dgm:prSet presAssocID="{ABD3C225-DE24-47D1-BE41-8C169A419B32}" presName="parentLin" presStyleCnt="0"/>
      <dgm:spPr/>
    </dgm:pt>
    <dgm:pt modelId="{6BC4E371-F5D9-490D-8DBC-AF69F6F5CE36}" type="pres">
      <dgm:prSet presAssocID="{ABD3C225-DE24-47D1-BE41-8C169A419B32}" presName="parentLeftMargin" presStyleLbl="node1" presStyleIdx="0" presStyleCnt="2"/>
      <dgm:spPr/>
    </dgm:pt>
    <dgm:pt modelId="{C5420CE7-29B0-4F45-8C34-99914C08CEC8}" type="pres">
      <dgm:prSet presAssocID="{ABD3C225-DE24-47D1-BE41-8C169A419B3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DEA37B0-D7E2-49CD-8CDE-11AF5B3F18CB}" type="pres">
      <dgm:prSet presAssocID="{ABD3C225-DE24-47D1-BE41-8C169A419B32}" presName="negativeSpace" presStyleCnt="0"/>
      <dgm:spPr/>
    </dgm:pt>
    <dgm:pt modelId="{74F793FD-1B64-4E96-AFC3-843FEAC5FAAA}" type="pres">
      <dgm:prSet presAssocID="{ABD3C225-DE24-47D1-BE41-8C169A419B32}" presName="childText" presStyleLbl="conFgAcc1" presStyleIdx="0" presStyleCnt="2">
        <dgm:presLayoutVars>
          <dgm:bulletEnabled val="1"/>
        </dgm:presLayoutVars>
      </dgm:prSet>
      <dgm:spPr/>
    </dgm:pt>
    <dgm:pt modelId="{E89517ED-FDE7-4B87-A636-3614087278ED}" type="pres">
      <dgm:prSet presAssocID="{CDA55ABC-B91C-48EE-8F51-7C5B1A71322E}" presName="spaceBetweenRectangles" presStyleCnt="0"/>
      <dgm:spPr/>
    </dgm:pt>
    <dgm:pt modelId="{0C0603C0-78F7-44B3-B09F-E1EEDF011B54}" type="pres">
      <dgm:prSet presAssocID="{34BB45D6-8020-4BD7-BFAE-DF644E91700A}" presName="parentLin" presStyleCnt="0"/>
      <dgm:spPr/>
    </dgm:pt>
    <dgm:pt modelId="{36209398-922A-43DC-87EF-8734DC3B45B9}" type="pres">
      <dgm:prSet presAssocID="{34BB45D6-8020-4BD7-BFAE-DF644E91700A}" presName="parentLeftMargin" presStyleLbl="node1" presStyleIdx="0" presStyleCnt="2"/>
      <dgm:spPr/>
    </dgm:pt>
    <dgm:pt modelId="{0D1C52DE-F45A-4710-941E-B00F389EA2B5}" type="pres">
      <dgm:prSet presAssocID="{34BB45D6-8020-4BD7-BFAE-DF644E91700A}" presName="parentText" presStyleLbl="node1" presStyleIdx="1" presStyleCnt="2">
        <dgm:presLayoutVars>
          <dgm:chMax val="0"/>
          <dgm:bulletEnabled val="1"/>
        </dgm:presLayoutVars>
      </dgm:prSet>
      <dgm:spPr>
        <a:xfrm>
          <a:off x="504000" y="1379812"/>
          <a:ext cx="7056000" cy="442800"/>
        </a:xfrm>
      </dgm:spPr>
    </dgm:pt>
    <dgm:pt modelId="{265F18B5-E2F5-42D3-B5D0-40F3CA56ACA1}" type="pres">
      <dgm:prSet presAssocID="{34BB45D6-8020-4BD7-BFAE-DF644E91700A}" presName="negativeSpace" presStyleCnt="0"/>
      <dgm:spPr/>
    </dgm:pt>
    <dgm:pt modelId="{57E88FAD-253D-47F9-870D-DC96F0B97272}" type="pres">
      <dgm:prSet presAssocID="{34BB45D6-8020-4BD7-BFAE-DF644E91700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1100805-77F6-4EFB-93F7-7E327DC1FBBB}" type="presOf" srcId="{34BB45D6-8020-4BD7-BFAE-DF644E91700A}" destId="{36209398-922A-43DC-87EF-8734DC3B45B9}" srcOrd="0" destOrd="0" presId="urn:microsoft.com/office/officeart/2005/8/layout/list1"/>
    <dgm:cxn modelId="{7E3A9011-E58A-4E06-A179-307B373C2E8F}" type="presOf" srcId="{ABD3C225-DE24-47D1-BE41-8C169A419B32}" destId="{6BC4E371-F5D9-490D-8DBC-AF69F6F5CE36}" srcOrd="0" destOrd="0" presId="urn:microsoft.com/office/officeart/2005/8/layout/list1"/>
    <dgm:cxn modelId="{57F8651B-AC18-4A29-94E0-C09888FC3D55}" srcId="{164E3A87-A196-4B8A-A23A-D51CCE85309D}" destId="{ABD3C225-DE24-47D1-BE41-8C169A419B32}" srcOrd="0" destOrd="0" parTransId="{6E2292A1-A18A-4034-A29B-624EE63ECD7E}" sibTransId="{CDA55ABC-B91C-48EE-8F51-7C5B1A71322E}"/>
    <dgm:cxn modelId="{05AEC61B-6221-4253-B6CF-AA83D6F72B23}" type="presOf" srcId="{55FEE19A-996F-4AF4-A97E-541B68210356}" destId="{57E88FAD-253D-47F9-870D-DC96F0B97272}" srcOrd="0" destOrd="1" presId="urn:microsoft.com/office/officeart/2005/8/layout/list1"/>
    <dgm:cxn modelId="{B32F6A32-37BD-4CDE-AA88-4B2ADBAEB33D}" srcId="{164E3A87-A196-4B8A-A23A-D51CCE85309D}" destId="{34BB45D6-8020-4BD7-BFAE-DF644E91700A}" srcOrd="1" destOrd="0" parTransId="{5B5A8F8E-AB1D-4F6C-AE29-DE0387659F22}" sibTransId="{18041891-D921-425C-AF1E-A4D05B6FCF13}"/>
    <dgm:cxn modelId="{2651E95B-9971-4BCD-BDCE-50E385306D1E}" srcId="{ABD3C225-DE24-47D1-BE41-8C169A419B32}" destId="{3CF913DA-FAA8-4B2C-9CC0-23802378C2C1}" srcOrd="2" destOrd="0" parTransId="{9FB3903C-F5C3-413A-9BD5-120FF09A8282}" sibTransId="{27AA7D01-5278-4946-BA0E-E627DE6A38BA}"/>
    <dgm:cxn modelId="{037F3B42-5651-4754-A0EB-39B9A9C2B279}" type="presOf" srcId="{164E3A87-A196-4B8A-A23A-D51CCE85309D}" destId="{4B194335-5A72-4C14-ADEF-4BAAFF65A0A9}" srcOrd="0" destOrd="0" presId="urn:microsoft.com/office/officeart/2005/8/layout/list1"/>
    <dgm:cxn modelId="{8E73B443-1885-4296-9B05-96027DAB0A84}" type="presOf" srcId="{4D8ED757-7E27-4A83-9CEF-E4AC35C1B336}" destId="{57E88FAD-253D-47F9-870D-DC96F0B97272}" srcOrd="0" destOrd="3" presId="urn:microsoft.com/office/officeart/2005/8/layout/list1"/>
    <dgm:cxn modelId="{F35EFE43-E9A2-4BCD-BB56-5B4B7870D2AA}" type="presOf" srcId="{34BB45D6-8020-4BD7-BFAE-DF644E91700A}" destId="{0D1C52DE-F45A-4710-941E-B00F389EA2B5}" srcOrd="1" destOrd="0" presId="urn:microsoft.com/office/officeart/2005/8/layout/list1"/>
    <dgm:cxn modelId="{F2EB3346-031C-4024-9FD9-535C7991C28F}" srcId="{34BB45D6-8020-4BD7-BFAE-DF644E91700A}" destId="{CC69B953-DB06-4D71-B688-0A6035CE2C75}" srcOrd="2" destOrd="0" parTransId="{49F9956F-5279-4AAB-B7D4-DB75BE03948A}" sibTransId="{BCC61BEF-843B-44BC-A307-122B3F7CC7C0}"/>
    <dgm:cxn modelId="{8F6BFC4E-D7F9-413A-972A-5CC9654DF8FE}" type="presOf" srcId="{3CF913DA-FAA8-4B2C-9CC0-23802378C2C1}" destId="{74F793FD-1B64-4E96-AFC3-843FEAC5FAAA}" srcOrd="0" destOrd="2" presId="urn:microsoft.com/office/officeart/2005/8/layout/list1"/>
    <dgm:cxn modelId="{5A32EE57-F7E1-4955-A342-45975EA256C6}" type="presOf" srcId="{ABD3C225-DE24-47D1-BE41-8C169A419B32}" destId="{C5420CE7-29B0-4F45-8C34-99914C08CEC8}" srcOrd="1" destOrd="0" presId="urn:microsoft.com/office/officeart/2005/8/layout/list1"/>
    <dgm:cxn modelId="{A3558C80-65F2-44D4-9E90-51DB2FEEB8AD}" srcId="{34BB45D6-8020-4BD7-BFAE-DF644E91700A}" destId="{4D8ED757-7E27-4A83-9CEF-E4AC35C1B336}" srcOrd="3" destOrd="0" parTransId="{05BC0A8D-35E3-4FC5-9CE3-20EBF1C104B9}" sibTransId="{469D51B5-579D-44A7-B287-EB7C54D25E22}"/>
    <dgm:cxn modelId="{26A8CE92-16AA-4D99-BC98-F1006E8215E4}" type="presOf" srcId="{CC69B953-DB06-4D71-B688-0A6035CE2C75}" destId="{57E88FAD-253D-47F9-870D-DC96F0B97272}" srcOrd="0" destOrd="2" presId="urn:microsoft.com/office/officeart/2005/8/layout/list1"/>
    <dgm:cxn modelId="{17308F99-3BE4-458A-8C6F-F1C1DC6C709B}" srcId="{ABD3C225-DE24-47D1-BE41-8C169A419B32}" destId="{B0ADA3F3-3096-4DDB-8941-E00CA3EAE1D9}" srcOrd="1" destOrd="0" parTransId="{937CD404-1410-4212-8EB7-ACB043674DEC}" sibTransId="{A5BC9384-7E63-4A8F-B1EF-083C420A3038}"/>
    <dgm:cxn modelId="{FB338AAD-759D-4F5E-AD8C-DACE746B5A53}" type="presOf" srcId="{B0ADA3F3-3096-4DDB-8941-E00CA3EAE1D9}" destId="{74F793FD-1B64-4E96-AFC3-843FEAC5FAAA}" srcOrd="0" destOrd="1" presId="urn:microsoft.com/office/officeart/2005/8/layout/list1"/>
    <dgm:cxn modelId="{3C8BC7B6-CE64-45CA-AB2A-90F69A094898}" type="presOf" srcId="{923CB75A-B9F2-4606-BB68-D48D2C33E7C4}" destId="{57E88FAD-253D-47F9-870D-DC96F0B97272}" srcOrd="0" destOrd="0" presId="urn:microsoft.com/office/officeart/2005/8/layout/list1"/>
    <dgm:cxn modelId="{6E71C0BB-83A4-49FA-97A3-C752F9227B33}" type="presOf" srcId="{162E69A1-19A8-44DF-8DC7-AD45538012D7}" destId="{74F793FD-1B64-4E96-AFC3-843FEAC5FAAA}" srcOrd="0" destOrd="0" presId="urn:microsoft.com/office/officeart/2005/8/layout/list1"/>
    <dgm:cxn modelId="{A78F0CC8-144E-4EED-8B15-40B2F0D2296F}" srcId="{34BB45D6-8020-4BD7-BFAE-DF644E91700A}" destId="{55FEE19A-996F-4AF4-A97E-541B68210356}" srcOrd="1" destOrd="0" parTransId="{FD9D85A1-EEB6-441F-80E4-CD8D0219D051}" sibTransId="{EE21105C-28C2-4974-93E0-757CD020859C}"/>
    <dgm:cxn modelId="{F1CD00CB-181A-4772-94A0-D914166BC567}" srcId="{34BB45D6-8020-4BD7-BFAE-DF644E91700A}" destId="{923CB75A-B9F2-4606-BB68-D48D2C33E7C4}" srcOrd="0" destOrd="0" parTransId="{B92710A5-1A2E-4815-8878-325E77EC9564}" sibTransId="{3156BEFA-E4B0-4BA6-8FCD-55DF3CC95A87}"/>
    <dgm:cxn modelId="{D36476E8-013C-4B1D-B1B7-A00D271F91C0}" srcId="{ABD3C225-DE24-47D1-BE41-8C169A419B32}" destId="{162E69A1-19A8-44DF-8DC7-AD45538012D7}" srcOrd="0" destOrd="0" parTransId="{18CD63F6-768A-43AD-8AD5-26C2B801C1B4}" sibTransId="{CBE05461-0032-4D4E-B2BD-2EC9D6D2DD2E}"/>
    <dgm:cxn modelId="{8FC8C35B-0866-4A89-B101-131136352EAA}" type="presParOf" srcId="{4B194335-5A72-4C14-ADEF-4BAAFF65A0A9}" destId="{8ED5DEF6-1A48-4A1B-AD52-CDF791EF59FE}" srcOrd="0" destOrd="0" presId="urn:microsoft.com/office/officeart/2005/8/layout/list1"/>
    <dgm:cxn modelId="{8BDD410F-8DE8-43E7-BEAA-96D46C0F15DF}" type="presParOf" srcId="{8ED5DEF6-1A48-4A1B-AD52-CDF791EF59FE}" destId="{6BC4E371-F5D9-490D-8DBC-AF69F6F5CE36}" srcOrd="0" destOrd="0" presId="urn:microsoft.com/office/officeart/2005/8/layout/list1"/>
    <dgm:cxn modelId="{1459E39C-5960-422E-9A60-8B7268ABE0E7}" type="presParOf" srcId="{8ED5DEF6-1A48-4A1B-AD52-CDF791EF59FE}" destId="{C5420CE7-29B0-4F45-8C34-99914C08CEC8}" srcOrd="1" destOrd="0" presId="urn:microsoft.com/office/officeart/2005/8/layout/list1"/>
    <dgm:cxn modelId="{7304445E-0D98-4636-8556-C6629689F6FA}" type="presParOf" srcId="{4B194335-5A72-4C14-ADEF-4BAAFF65A0A9}" destId="{5DEA37B0-D7E2-49CD-8CDE-11AF5B3F18CB}" srcOrd="1" destOrd="0" presId="urn:microsoft.com/office/officeart/2005/8/layout/list1"/>
    <dgm:cxn modelId="{B7735738-4F83-472F-BD7A-5DDB4E403979}" type="presParOf" srcId="{4B194335-5A72-4C14-ADEF-4BAAFF65A0A9}" destId="{74F793FD-1B64-4E96-AFC3-843FEAC5FAAA}" srcOrd="2" destOrd="0" presId="urn:microsoft.com/office/officeart/2005/8/layout/list1"/>
    <dgm:cxn modelId="{97880FA8-3642-4805-8BFD-AECC1797F938}" type="presParOf" srcId="{4B194335-5A72-4C14-ADEF-4BAAFF65A0A9}" destId="{E89517ED-FDE7-4B87-A636-3614087278ED}" srcOrd="3" destOrd="0" presId="urn:microsoft.com/office/officeart/2005/8/layout/list1"/>
    <dgm:cxn modelId="{F4BDAC46-4CCA-4BA7-A8AA-39B496A27EC3}" type="presParOf" srcId="{4B194335-5A72-4C14-ADEF-4BAAFF65A0A9}" destId="{0C0603C0-78F7-44B3-B09F-E1EEDF011B54}" srcOrd="4" destOrd="0" presId="urn:microsoft.com/office/officeart/2005/8/layout/list1"/>
    <dgm:cxn modelId="{08EE099A-E7BB-4474-97A8-F3F3B37B9CB1}" type="presParOf" srcId="{0C0603C0-78F7-44B3-B09F-E1EEDF011B54}" destId="{36209398-922A-43DC-87EF-8734DC3B45B9}" srcOrd="0" destOrd="0" presId="urn:microsoft.com/office/officeart/2005/8/layout/list1"/>
    <dgm:cxn modelId="{FC4F671C-28B8-4434-A53B-857766CF9029}" type="presParOf" srcId="{0C0603C0-78F7-44B3-B09F-E1EEDF011B54}" destId="{0D1C52DE-F45A-4710-941E-B00F389EA2B5}" srcOrd="1" destOrd="0" presId="urn:microsoft.com/office/officeart/2005/8/layout/list1"/>
    <dgm:cxn modelId="{84517D1F-A72A-4A02-B358-953C22019469}" type="presParOf" srcId="{4B194335-5A72-4C14-ADEF-4BAAFF65A0A9}" destId="{265F18B5-E2F5-42D3-B5D0-40F3CA56ACA1}" srcOrd="5" destOrd="0" presId="urn:microsoft.com/office/officeart/2005/8/layout/list1"/>
    <dgm:cxn modelId="{A7580EB2-B15A-4760-8ED5-CE0AF8C031ED}" type="presParOf" srcId="{4B194335-5A72-4C14-ADEF-4BAAFF65A0A9}" destId="{57E88FAD-253D-47F9-870D-DC96F0B972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793FD-1B64-4E96-AFC3-843FEAC5FAAA}">
      <dsp:nvSpPr>
        <dsp:cNvPr id="0" name=""/>
        <dsp:cNvSpPr/>
      </dsp:nvSpPr>
      <dsp:spPr>
        <a:xfrm>
          <a:off x="0" y="246195"/>
          <a:ext cx="353439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08" tIns="333248" rIns="2743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600" kern="1200" dirty="0"/>
            <a:t>Pardubický kraj</a:t>
          </a:r>
          <a:endParaRPr lang="cs-CZ" sz="16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0" y="246195"/>
        <a:ext cx="3534393" cy="680400"/>
      </dsp:txXfrm>
    </dsp:sp>
    <dsp:sp modelId="{C5420CE7-29B0-4F45-8C34-99914C08CEC8}">
      <dsp:nvSpPr>
        <dsp:cNvPr id="0" name=""/>
        <dsp:cNvSpPr/>
      </dsp:nvSpPr>
      <dsp:spPr>
        <a:xfrm>
          <a:off x="176719" y="10035"/>
          <a:ext cx="2474075" cy="47232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514" tIns="0" rIns="9351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rPr>
            <a:t>STAVEBNÍK</a:t>
          </a:r>
        </a:p>
      </dsp:txBody>
      <dsp:txXfrm>
        <a:off x="199776" y="33092"/>
        <a:ext cx="2427961" cy="426206"/>
      </dsp:txXfrm>
    </dsp:sp>
    <dsp:sp modelId="{7EC255A8-5B3E-4C47-83A8-31316237D858}">
      <dsp:nvSpPr>
        <dsp:cNvPr id="0" name=""/>
        <dsp:cNvSpPr/>
      </dsp:nvSpPr>
      <dsp:spPr>
        <a:xfrm>
          <a:off x="0" y="1249156"/>
          <a:ext cx="353439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08" tIns="333248" rIns="2743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600" kern="1200" dirty="0"/>
            <a:t>MDS projekt s.r.o.</a:t>
          </a:r>
          <a:endParaRPr lang="cs-CZ" sz="16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0" y="1249156"/>
        <a:ext cx="3534393" cy="680400"/>
      </dsp:txXfrm>
    </dsp:sp>
    <dsp:sp modelId="{DAFE9939-4CD3-4232-8C63-524E9054A669}">
      <dsp:nvSpPr>
        <dsp:cNvPr id="0" name=""/>
        <dsp:cNvSpPr/>
      </dsp:nvSpPr>
      <dsp:spPr>
        <a:xfrm>
          <a:off x="176719" y="1012996"/>
          <a:ext cx="2474075" cy="47232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514" tIns="0" rIns="9351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PROJEKTANT</a:t>
          </a:r>
        </a:p>
      </dsp:txBody>
      <dsp:txXfrm>
        <a:off x="199776" y="1036053"/>
        <a:ext cx="2427961" cy="426206"/>
      </dsp:txXfrm>
    </dsp:sp>
    <dsp:sp modelId="{94998EB1-148A-41C0-A97C-1BB2353DFDEC}">
      <dsp:nvSpPr>
        <dsp:cNvPr id="0" name=""/>
        <dsp:cNvSpPr/>
      </dsp:nvSpPr>
      <dsp:spPr>
        <a:xfrm>
          <a:off x="0" y="2252116"/>
          <a:ext cx="353439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08" tIns="333248" rIns="2743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600" b="0" kern="1200" dirty="0"/>
            <a:t>Chládek a Tintěra, Pardubice a.s.</a:t>
          </a:r>
          <a:endParaRPr lang="cs-CZ" sz="16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0" y="2252116"/>
        <a:ext cx="3534393" cy="680400"/>
      </dsp:txXfrm>
    </dsp:sp>
    <dsp:sp modelId="{6E5B878A-C778-453F-8F76-D9DBB1CA1204}">
      <dsp:nvSpPr>
        <dsp:cNvPr id="0" name=""/>
        <dsp:cNvSpPr/>
      </dsp:nvSpPr>
      <dsp:spPr>
        <a:xfrm>
          <a:off x="176719" y="2015956"/>
          <a:ext cx="2474075" cy="47232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514" tIns="0" rIns="9351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ZHOTOVITEL</a:t>
          </a:r>
        </a:p>
      </dsp:txBody>
      <dsp:txXfrm>
        <a:off x="199776" y="2039013"/>
        <a:ext cx="2427961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B26304-B710-4F09-8200-788E19C8567F}">
      <dsp:nvSpPr>
        <dsp:cNvPr id="0" name=""/>
        <dsp:cNvSpPr/>
      </dsp:nvSpPr>
      <dsp:spPr>
        <a:xfrm>
          <a:off x="4921" y="154265"/>
          <a:ext cx="1525781" cy="915468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Základní údaje</a:t>
          </a:r>
          <a:endParaRPr lang="cs-CZ" sz="16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1734" y="181078"/>
        <a:ext cx="1472155" cy="861842"/>
      </dsp:txXfrm>
    </dsp:sp>
    <dsp:sp modelId="{47DEE27E-3496-4D83-9D63-F4EA267D3E92}">
      <dsp:nvSpPr>
        <dsp:cNvPr id="0" name=""/>
        <dsp:cNvSpPr/>
      </dsp:nvSpPr>
      <dsp:spPr>
        <a:xfrm>
          <a:off x="1683281" y="422803"/>
          <a:ext cx="323465" cy="378393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6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683281" y="498482"/>
        <a:ext cx="226426" cy="227035"/>
      </dsp:txXfrm>
    </dsp:sp>
    <dsp:sp modelId="{0F3D556A-C46C-4F89-83EC-75C5D85FBFF0}">
      <dsp:nvSpPr>
        <dsp:cNvPr id="0" name=""/>
        <dsp:cNvSpPr/>
      </dsp:nvSpPr>
      <dsp:spPr>
        <a:xfrm>
          <a:off x="2141015" y="154265"/>
          <a:ext cx="1525781" cy="915468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Historie</a:t>
          </a:r>
        </a:p>
      </dsp:txBody>
      <dsp:txXfrm>
        <a:off x="2167828" y="181078"/>
        <a:ext cx="1472155" cy="861842"/>
      </dsp:txXfrm>
    </dsp:sp>
    <dsp:sp modelId="{33E12AD0-D552-4AE7-9082-0FE4BA63CD74}">
      <dsp:nvSpPr>
        <dsp:cNvPr id="0" name=""/>
        <dsp:cNvSpPr/>
      </dsp:nvSpPr>
      <dsp:spPr>
        <a:xfrm>
          <a:off x="3819375" y="422803"/>
          <a:ext cx="323465" cy="378393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6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819375" y="498482"/>
        <a:ext cx="226426" cy="227035"/>
      </dsp:txXfrm>
    </dsp:sp>
    <dsp:sp modelId="{1DA941F6-3797-4CA8-BA5F-A0C325EE78D3}">
      <dsp:nvSpPr>
        <dsp:cNvPr id="0" name=""/>
        <dsp:cNvSpPr/>
      </dsp:nvSpPr>
      <dsp:spPr>
        <a:xfrm>
          <a:off x="4277109" y="154265"/>
          <a:ext cx="1525781" cy="915468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Příčina opravy</a:t>
          </a:r>
        </a:p>
      </dsp:txBody>
      <dsp:txXfrm>
        <a:off x="4303922" y="181078"/>
        <a:ext cx="1472155" cy="861842"/>
      </dsp:txXfrm>
    </dsp:sp>
    <dsp:sp modelId="{B36B95C8-376D-4C24-A0A0-1E9A0D17E015}">
      <dsp:nvSpPr>
        <dsp:cNvPr id="0" name=""/>
        <dsp:cNvSpPr/>
      </dsp:nvSpPr>
      <dsp:spPr>
        <a:xfrm>
          <a:off x="5955468" y="422803"/>
          <a:ext cx="323465" cy="378393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6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955468" y="498482"/>
        <a:ext cx="226426" cy="227035"/>
      </dsp:txXfrm>
    </dsp:sp>
    <dsp:sp modelId="{89BD3AC8-AAF3-4E90-B267-74BDEEB9E82B}">
      <dsp:nvSpPr>
        <dsp:cNvPr id="0" name=""/>
        <dsp:cNvSpPr/>
      </dsp:nvSpPr>
      <dsp:spPr>
        <a:xfrm>
          <a:off x="6413203" y="154265"/>
          <a:ext cx="1525781" cy="915468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Návrh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opravy</a:t>
          </a:r>
        </a:p>
      </dsp:txBody>
      <dsp:txXfrm>
        <a:off x="6440016" y="181078"/>
        <a:ext cx="1472155" cy="861842"/>
      </dsp:txXfrm>
    </dsp:sp>
    <dsp:sp modelId="{55174129-E8F2-4FD1-BA42-B65824C83162}">
      <dsp:nvSpPr>
        <dsp:cNvPr id="0" name=""/>
        <dsp:cNvSpPr/>
      </dsp:nvSpPr>
      <dsp:spPr>
        <a:xfrm>
          <a:off x="8091562" y="422803"/>
          <a:ext cx="323465" cy="378393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600" kern="1200"/>
        </a:p>
      </dsp:txBody>
      <dsp:txXfrm>
        <a:off x="8091562" y="498482"/>
        <a:ext cx="226426" cy="227035"/>
      </dsp:txXfrm>
    </dsp:sp>
    <dsp:sp modelId="{155E73EE-4D55-4177-9A3B-12273323258A}">
      <dsp:nvSpPr>
        <dsp:cNvPr id="0" name=""/>
        <dsp:cNvSpPr/>
      </dsp:nvSpPr>
      <dsp:spPr>
        <a:xfrm>
          <a:off x="8549296" y="154265"/>
          <a:ext cx="1525781" cy="915468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Technologie opravy</a:t>
          </a:r>
        </a:p>
      </dsp:txBody>
      <dsp:txXfrm>
        <a:off x="8576109" y="181078"/>
        <a:ext cx="1472155" cy="8618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5C709-920E-4B2C-ADCA-CF98AF959CE6}">
      <dsp:nvSpPr>
        <dsp:cNvPr id="0" name=""/>
        <dsp:cNvSpPr/>
      </dsp:nvSpPr>
      <dsp:spPr>
        <a:xfrm>
          <a:off x="0" y="267704"/>
          <a:ext cx="5112000" cy="1168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748" tIns="291592" rIns="39674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Nosná konstrukce z dodatečně předpjatého monolitického betonu betonovaného letmo a na skruži.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Nosná konstrukce ze třech komorových nosníků z předpjatého betonu B600 (ČSN EN 206-A2 - C40/50; ČSN 73 2400:1989 - B50; ČSN 73 2001:1970 - B600; ČSN 73 1201:1967 – VI).</a:t>
          </a:r>
        </a:p>
      </dsp:txBody>
      <dsp:txXfrm>
        <a:off x="0" y="267704"/>
        <a:ext cx="5112000" cy="1168650"/>
      </dsp:txXfrm>
    </dsp:sp>
    <dsp:sp modelId="{5614ED57-4A0E-4118-BBFC-9670C593A3FC}">
      <dsp:nvSpPr>
        <dsp:cNvPr id="0" name=""/>
        <dsp:cNvSpPr/>
      </dsp:nvSpPr>
      <dsp:spPr>
        <a:xfrm>
          <a:off x="255600" y="61064"/>
          <a:ext cx="3578400" cy="41328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55" tIns="0" rIns="13525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Popis</a:t>
          </a:r>
        </a:p>
      </dsp:txBody>
      <dsp:txXfrm>
        <a:off x="275775" y="81239"/>
        <a:ext cx="3538050" cy="372930"/>
      </dsp:txXfrm>
    </dsp:sp>
    <dsp:sp modelId="{74F793FD-1B64-4E96-AFC3-843FEAC5FAAA}">
      <dsp:nvSpPr>
        <dsp:cNvPr id="0" name=""/>
        <dsp:cNvSpPr/>
      </dsp:nvSpPr>
      <dsp:spPr>
        <a:xfrm>
          <a:off x="0" y="1718595"/>
          <a:ext cx="5112000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748" tIns="291592" rIns="39674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Návrhová kategorie		Silnice II. třídy</a:t>
          </a:r>
          <a:endParaRPr lang="cs-CZ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Typ příčného uspořádání	MS5 24/19/50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Evidenční číslo			II/324</a:t>
          </a:r>
        </a:p>
      </dsp:txBody>
      <dsp:txXfrm>
        <a:off x="0" y="1718595"/>
        <a:ext cx="5112000" cy="882000"/>
      </dsp:txXfrm>
    </dsp:sp>
    <dsp:sp modelId="{C5420CE7-29B0-4F45-8C34-99914C08CEC8}">
      <dsp:nvSpPr>
        <dsp:cNvPr id="0" name=""/>
        <dsp:cNvSpPr/>
      </dsp:nvSpPr>
      <dsp:spPr>
        <a:xfrm>
          <a:off x="255600" y="1511955"/>
          <a:ext cx="3578400" cy="41328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55" tIns="0" rIns="13525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PŘEVÁDĚNÁ KOMUNIKACE</a:t>
          </a:r>
        </a:p>
      </dsp:txBody>
      <dsp:txXfrm>
        <a:off x="275775" y="1532130"/>
        <a:ext cx="3538050" cy="372930"/>
      </dsp:txXfrm>
    </dsp:sp>
    <dsp:sp modelId="{57E88FAD-253D-47F9-870D-DC96F0B97272}">
      <dsp:nvSpPr>
        <dsp:cNvPr id="0" name=""/>
        <dsp:cNvSpPr/>
      </dsp:nvSpPr>
      <dsp:spPr>
        <a:xfrm>
          <a:off x="0" y="2882835"/>
          <a:ext cx="5112000" cy="1808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748" tIns="291592" rIns="39674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Délka nosné konstrukce:		172,3 m</a:t>
          </a:r>
          <a:endParaRPr lang="cs-CZ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Rozpětí [kolmá]:		50[43.5]+70[60.9]+50[43.5]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Šikmost mostu:			pravá, 60,4°, 67,1g</a:t>
          </a:r>
          <a:endParaRPr lang="cs-CZ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Šířka mostu: 			24,8 m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Šířka nosné konstrukce:		24,3m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Šířka nosníků 			5,5m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Stavební výška: 			1,95 až 3,25 m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Konstrukční výška		1,65 až 2,95 m </a:t>
          </a:r>
        </a:p>
      </dsp:txBody>
      <dsp:txXfrm>
        <a:off x="0" y="2882835"/>
        <a:ext cx="5112000" cy="1808099"/>
      </dsp:txXfrm>
    </dsp:sp>
    <dsp:sp modelId="{0D1C52DE-F45A-4710-941E-B00F389EA2B5}">
      <dsp:nvSpPr>
        <dsp:cNvPr id="0" name=""/>
        <dsp:cNvSpPr/>
      </dsp:nvSpPr>
      <dsp:spPr>
        <a:xfrm>
          <a:off x="255600" y="2676195"/>
          <a:ext cx="3578400" cy="41328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55" tIns="0" rIns="13525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ZÁKLADNÍ DIMENZE MOSTU</a:t>
          </a:r>
        </a:p>
      </dsp:txBody>
      <dsp:txXfrm>
        <a:off x="275775" y="2696370"/>
        <a:ext cx="3538050" cy="3729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AF737-AD45-4C42-ADAB-368C35F32446}">
      <dsp:nvSpPr>
        <dsp:cNvPr id="0" name=""/>
        <dsp:cNvSpPr/>
      </dsp:nvSpPr>
      <dsp:spPr>
        <a:xfrm>
          <a:off x="0" y="215505"/>
          <a:ext cx="2939786" cy="108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160" tIns="291592" rIns="228160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C40/50		ČSN EN 206-A2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B50		ČSN 73 2400:1989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B600		ČSN 73 2001:1970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VI		ČSN 73 1201:1967</a:t>
          </a:r>
        </a:p>
      </dsp:txBody>
      <dsp:txXfrm>
        <a:off x="0" y="215505"/>
        <a:ext cx="2939786" cy="1080450"/>
      </dsp:txXfrm>
    </dsp:sp>
    <dsp:sp modelId="{0DD1410B-9CF6-4813-B44F-62CDD3AC255A}">
      <dsp:nvSpPr>
        <dsp:cNvPr id="0" name=""/>
        <dsp:cNvSpPr/>
      </dsp:nvSpPr>
      <dsp:spPr>
        <a:xfrm>
          <a:off x="146989" y="8865"/>
          <a:ext cx="2057850" cy="41328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782" tIns="0" rIns="77782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ŽB. PŘEDPJATÁ NOSNÁ KONSTRUKCE</a:t>
          </a:r>
        </a:p>
      </dsp:txBody>
      <dsp:txXfrm>
        <a:off x="167164" y="29040"/>
        <a:ext cx="2017500" cy="372930"/>
      </dsp:txXfrm>
    </dsp:sp>
    <dsp:sp modelId="{DE736C4D-1074-4527-A715-3AF1AED939D2}">
      <dsp:nvSpPr>
        <dsp:cNvPr id="0" name=""/>
        <dsp:cNvSpPr/>
      </dsp:nvSpPr>
      <dsp:spPr>
        <a:xfrm>
          <a:off x="0" y="1578195"/>
          <a:ext cx="2939786" cy="149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160" tIns="291592" rIns="228160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Beton žeber a vyrovnávací desky</a:t>
          </a:r>
          <a:br>
            <a:rPr lang="cs-CZ" sz="1100" kern="1200" dirty="0"/>
          </a:br>
          <a:r>
            <a:rPr lang="cs-CZ" sz="1100" kern="1200" dirty="0"/>
            <a:t>C30/37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Lehký beton výplně mezi žebry</a:t>
          </a:r>
          <a:br>
            <a:rPr lang="cs-CZ" sz="1100" kern="1200" dirty="0"/>
          </a:br>
          <a:r>
            <a:rPr lang="cs-CZ" sz="1100" kern="1200" dirty="0"/>
            <a:t>BETON S POLYSTYRENOVÝM PLNIVEM</a:t>
          </a:r>
          <a:br>
            <a:rPr lang="cs-CZ" sz="1100" kern="1200" dirty="0"/>
          </a:br>
          <a:r>
            <a:rPr lang="cs-CZ" sz="1100" kern="1200" dirty="0"/>
            <a:t>O HMOTNOSTI 400 kg/m3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Beton horní vyrovnávací desky</a:t>
          </a:r>
          <a:br>
            <a:rPr lang="cs-CZ" sz="1100" kern="1200" dirty="0"/>
          </a:br>
          <a:r>
            <a:rPr lang="cs-CZ" sz="1100" kern="1200" dirty="0"/>
            <a:t>C35/45	XF4</a:t>
          </a:r>
        </a:p>
      </dsp:txBody>
      <dsp:txXfrm>
        <a:off x="0" y="1578195"/>
        <a:ext cx="2939786" cy="1499400"/>
      </dsp:txXfrm>
    </dsp:sp>
    <dsp:sp modelId="{C4C33B62-192A-4BF3-9CF5-5D30A5AC439D}">
      <dsp:nvSpPr>
        <dsp:cNvPr id="0" name=""/>
        <dsp:cNvSpPr/>
      </dsp:nvSpPr>
      <dsp:spPr>
        <a:xfrm>
          <a:off x="146989" y="1371555"/>
          <a:ext cx="2057850" cy="41328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782" tIns="0" rIns="77782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PRVKY OPRAVY 2005</a:t>
          </a:r>
        </a:p>
      </dsp:txBody>
      <dsp:txXfrm>
        <a:off x="167164" y="1391730"/>
        <a:ext cx="2017500" cy="372930"/>
      </dsp:txXfrm>
    </dsp:sp>
    <dsp:sp modelId="{D4BC5BE4-88EA-4F05-B3FA-D0873509D876}">
      <dsp:nvSpPr>
        <dsp:cNvPr id="0" name=""/>
        <dsp:cNvSpPr/>
      </dsp:nvSpPr>
      <dsp:spPr>
        <a:xfrm>
          <a:off x="0" y="3359835"/>
          <a:ext cx="2939786" cy="1455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160" tIns="291592" rIns="228160" bIns="78232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50" kern="1200" dirty="0"/>
            <a:t>Dodatečně předpínací výztuž se soudržností</a:t>
          </a:r>
          <a:br>
            <a:rPr lang="cs-CZ" sz="1100" kern="1200" dirty="0"/>
          </a:br>
          <a:r>
            <a:rPr lang="cs-CZ" sz="1100" kern="1200" dirty="0"/>
            <a:t>12∅P7-1400		PODÉLNÉ</a:t>
          </a:r>
          <a:br>
            <a:rPr lang="cs-CZ" sz="1100" kern="1200" dirty="0"/>
          </a:br>
          <a:r>
            <a:rPr lang="cs-CZ" sz="1100" kern="1200" dirty="0"/>
            <a:t>16∅P4.5-1650		PŘÍČNÉ</a:t>
          </a:r>
          <a:br>
            <a:rPr lang="cs-CZ" sz="1100" kern="1200" dirty="0"/>
          </a:br>
          <a:r>
            <a:rPr lang="cs-CZ" sz="1100" kern="1200" dirty="0"/>
            <a:t>8∅P7-1400 		PŘÍČNÉ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kern="1200" dirty="0"/>
            <a:t>Dodatečná předpínací výztuž bez soudržnosti</a:t>
          </a:r>
          <a:br>
            <a:rPr lang="cs-CZ" sz="1100" kern="1200" dirty="0"/>
          </a:br>
          <a:r>
            <a:rPr lang="cs-CZ" sz="1100" kern="1200" dirty="0"/>
            <a:t>∅ P7 			(1979  - 1982)</a:t>
          </a:r>
          <a:br>
            <a:rPr lang="cs-CZ" sz="1100" kern="1200" dirty="0"/>
          </a:br>
          <a:r>
            <a:rPr lang="cs-CZ" sz="1100" kern="1200" dirty="0"/>
            <a:t>18x 42x ∅Lp15.5-1620	(1982  - 2018)</a:t>
          </a:r>
        </a:p>
      </dsp:txBody>
      <dsp:txXfrm>
        <a:off x="0" y="3359835"/>
        <a:ext cx="2939786" cy="1455299"/>
      </dsp:txXfrm>
    </dsp:sp>
    <dsp:sp modelId="{A7DCB9FC-2AAF-45FA-9008-C8C33E278066}">
      <dsp:nvSpPr>
        <dsp:cNvPr id="0" name=""/>
        <dsp:cNvSpPr/>
      </dsp:nvSpPr>
      <dsp:spPr>
        <a:xfrm>
          <a:off x="146989" y="3153195"/>
          <a:ext cx="2057850" cy="41328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782" tIns="0" rIns="77782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VÝZTUŽ</a:t>
          </a:r>
        </a:p>
      </dsp:txBody>
      <dsp:txXfrm>
        <a:off x="167164" y="3173370"/>
        <a:ext cx="2017500" cy="3729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157E2-F5FA-4F47-B474-4F98104D858B}">
      <dsp:nvSpPr>
        <dsp:cNvPr id="0" name=""/>
        <dsp:cNvSpPr/>
      </dsp:nvSpPr>
      <dsp:spPr>
        <a:xfrm>
          <a:off x="4290" y="5204"/>
          <a:ext cx="1629977" cy="112320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1956 až 1959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Výstavba</a:t>
          </a:r>
        </a:p>
      </dsp:txBody>
      <dsp:txXfrm>
        <a:off x="4290" y="5204"/>
        <a:ext cx="1629977" cy="651990"/>
      </dsp:txXfrm>
    </dsp:sp>
    <dsp:sp modelId="{23A253F5-FCC1-4A1C-94DB-D64FD814B457}">
      <dsp:nvSpPr>
        <dsp:cNvPr id="0" name=""/>
        <dsp:cNvSpPr/>
      </dsp:nvSpPr>
      <dsp:spPr>
        <a:xfrm>
          <a:off x="85665" y="651593"/>
          <a:ext cx="2134928" cy="1497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Projektant</a:t>
          </a:r>
          <a:br>
            <a:rPr lang="cs-CZ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</a:br>
          <a:r>
            <a:rPr lang="cs-CZ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Ing. Hynek </a:t>
          </a:r>
          <a:r>
            <a:rPr lang="cs-CZ" sz="11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Hlasivec</a:t>
          </a:r>
          <a:endParaRPr lang="cs-CZ" sz="11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3600" kern="1200" dirty="0"/>
        </a:p>
      </dsp:txBody>
      <dsp:txXfrm>
        <a:off x="129528" y="695456"/>
        <a:ext cx="2047202" cy="1409874"/>
      </dsp:txXfrm>
    </dsp:sp>
    <dsp:sp modelId="{3404BB84-EB6B-4BCF-9663-12FA7B2FC082}">
      <dsp:nvSpPr>
        <dsp:cNvPr id="0" name=""/>
        <dsp:cNvSpPr/>
      </dsp:nvSpPr>
      <dsp:spPr>
        <a:xfrm>
          <a:off x="1944485" y="128290"/>
          <a:ext cx="657661" cy="405817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/>
        </a:p>
      </dsp:txBody>
      <dsp:txXfrm>
        <a:off x="1944485" y="209453"/>
        <a:ext cx="535916" cy="243491"/>
      </dsp:txXfrm>
    </dsp:sp>
    <dsp:sp modelId="{2D36C5A4-17A4-4F4D-A24A-540421A3F5CF}">
      <dsp:nvSpPr>
        <dsp:cNvPr id="0" name=""/>
        <dsp:cNvSpPr/>
      </dsp:nvSpPr>
      <dsp:spPr>
        <a:xfrm>
          <a:off x="2875137" y="5204"/>
          <a:ext cx="1629977" cy="112320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1965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Rekonstrukce</a:t>
          </a:r>
        </a:p>
      </dsp:txBody>
      <dsp:txXfrm>
        <a:off x="2875137" y="5204"/>
        <a:ext cx="1629977" cy="651990"/>
      </dsp:txXfrm>
    </dsp:sp>
    <dsp:sp modelId="{790552E4-6940-4B38-988D-49D1506BAD45}">
      <dsp:nvSpPr>
        <dsp:cNvPr id="0" name=""/>
        <dsp:cNvSpPr/>
      </dsp:nvSpPr>
      <dsp:spPr>
        <a:xfrm>
          <a:off x="3273535" y="656236"/>
          <a:ext cx="1629977" cy="1497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Úprava vyrovnání nivelety a izolace.</a:t>
          </a:r>
          <a:endParaRPr lang="cs-CZ" sz="1100" kern="1200" dirty="0">
            <a:effectLst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Snaha vyrovnat nadměrné deformace.</a:t>
          </a:r>
        </a:p>
      </dsp:txBody>
      <dsp:txXfrm>
        <a:off x="3317398" y="700099"/>
        <a:ext cx="1542251" cy="1409874"/>
      </dsp:txXfrm>
    </dsp:sp>
    <dsp:sp modelId="{7588A321-B323-460E-B97A-6D4F638A9BEB}">
      <dsp:nvSpPr>
        <dsp:cNvPr id="0" name=""/>
        <dsp:cNvSpPr/>
      </dsp:nvSpPr>
      <dsp:spPr>
        <a:xfrm>
          <a:off x="4752213" y="128290"/>
          <a:ext cx="523849" cy="405817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/>
        </a:p>
      </dsp:txBody>
      <dsp:txXfrm>
        <a:off x="4752213" y="209453"/>
        <a:ext cx="402104" cy="243491"/>
      </dsp:txXfrm>
    </dsp:sp>
    <dsp:sp modelId="{AC267FA2-D91D-46E1-9F07-048A13C1DAC2}">
      <dsp:nvSpPr>
        <dsp:cNvPr id="0" name=""/>
        <dsp:cNvSpPr/>
      </dsp:nvSpPr>
      <dsp:spPr>
        <a:xfrm>
          <a:off x="5493509" y="5204"/>
          <a:ext cx="1629977" cy="112320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1979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Rekonstrukce</a:t>
          </a:r>
        </a:p>
      </dsp:txBody>
      <dsp:txXfrm>
        <a:off x="5493509" y="5204"/>
        <a:ext cx="1629977" cy="651990"/>
      </dsp:txXfrm>
    </dsp:sp>
    <dsp:sp modelId="{4749619F-AAFD-493C-9B54-58ED80498333}">
      <dsp:nvSpPr>
        <dsp:cNvPr id="0" name=""/>
        <dsp:cNvSpPr/>
      </dsp:nvSpPr>
      <dsp:spPr>
        <a:xfrm>
          <a:off x="5827360" y="657194"/>
          <a:ext cx="1629977" cy="1497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Porušení táhla v proti-vodní komoře.</a:t>
          </a:r>
          <a:endParaRPr lang="cs-CZ" sz="1100" kern="1200" dirty="0">
            <a:effectLst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 Doplnění kabelů volného předpětí – 7 kabelů po 6 lanech 6Lp15 mm.</a:t>
          </a:r>
          <a:endParaRPr lang="cs-CZ" sz="1100" kern="1200" dirty="0">
            <a:effectLst/>
          </a:endParaRPr>
        </a:p>
      </dsp:txBody>
      <dsp:txXfrm>
        <a:off x="5871223" y="701057"/>
        <a:ext cx="1542251" cy="1409874"/>
      </dsp:txXfrm>
    </dsp:sp>
    <dsp:sp modelId="{7107A68B-D367-43D7-B228-775CE9F5E040}">
      <dsp:nvSpPr>
        <dsp:cNvPr id="0" name=""/>
        <dsp:cNvSpPr/>
      </dsp:nvSpPr>
      <dsp:spPr>
        <a:xfrm rot="38555">
          <a:off x="7360663" y="142911"/>
          <a:ext cx="502879" cy="405817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/>
        </a:p>
      </dsp:txBody>
      <dsp:txXfrm>
        <a:off x="7360667" y="223391"/>
        <a:ext cx="381134" cy="243491"/>
      </dsp:txXfrm>
    </dsp:sp>
    <dsp:sp modelId="{00C67403-D862-4546-9173-A80224AA70AE}">
      <dsp:nvSpPr>
        <dsp:cNvPr id="0" name=""/>
        <dsp:cNvSpPr/>
      </dsp:nvSpPr>
      <dsp:spPr>
        <a:xfrm>
          <a:off x="8072256" y="34126"/>
          <a:ext cx="1629977" cy="112320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1982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Výměna kabelů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072256" y="34126"/>
        <a:ext cx="1629977" cy="651990"/>
      </dsp:txXfrm>
    </dsp:sp>
    <dsp:sp modelId="{D77B6D19-7956-4EB4-B2B4-50F2AAB5D33A}">
      <dsp:nvSpPr>
        <dsp:cNvPr id="0" name=""/>
        <dsp:cNvSpPr/>
      </dsp:nvSpPr>
      <dsp:spPr>
        <a:xfrm>
          <a:off x="8445732" y="657194"/>
          <a:ext cx="1629977" cy="1497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Výměna kabelů</a:t>
          </a:r>
          <a:endParaRPr lang="cs-CZ" sz="1100" kern="1200" dirty="0">
            <a:effectLst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Kabel ze 42 profilů Lp15,5 mm</a:t>
          </a:r>
          <a:endParaRPr lang="cs-CZ" sz="1100" kern="1200" dirty="0">
            <a:effectLst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Ochrana lan z PVC trub s polyuretanem. </a:t>
          </a:r>
          <a:endParaRPr lang="cs-CZ" sz="1100" kern="1200" dirty="0">
            <a:effectLst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Sanace trhlin v pracovní spáře.</a:t>
          </a:r>
          <a:endParaRPr lang="cs-CZ" sz="1100" kern="1200" dirty="0">
            <a:effectLst/>
          </a:endParaRPr>
        </a:p>
      </dsp:txBody>
      <dsp:txXfrm>
        <a:off x="8489595" y="701057"/>
        <a:ext cx="1542251" cy="14098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DF9B4-421A-4B1D-9763-FCEF00BC37DD}">
      <dsp:nvSpPr>
        <dsp:cNvPr id="0" name=""/>
        <dsp:cNvSpPr/>
      </dsp:nvSpPr>
      <dsp:spPr>
        <a:xfrm>
          <a:off x="8172" y="-235703"/>
          <a:ext cx="1464322" cy="707110"/>
        </a:xfrm>
        <a:prstGeom prst="roundRect">
          <a:avLst>
            <a:gd name="adj" fmla="val 10000"/>
          </a:avLst>
        </a:prstGeom>
        <a:solidFill>
          <a:prstClr val="white">
            <a:lumMod val="95000"/>
          </a:prstClr>
        </a:solidFill>
        <a:ln w="25400" cap="flat" cmpd="sng" algn="ctr">
          <a:solidFill>
            <a:prstClr val="white">
              <a:lumMod val="9500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0" kern="1200" cap="none" spc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ea typeface="+mn-ea"/>
              <a:cs typeface="+mn-cs"/>
            </a:rPr>
            <a:t>2006 Rekonstrukce</a:t>
          </a:r>
        </a:p>
      </dsp:txBody>
      <dsp:txXfrm>
        <a:off x="8172" y="-235703"/>
        <a:ext cx="1464322" cy="471406"/>
      </dsp:txXfrm>
    </dsp:sp>
    <dsp:sp modelId="{50386242-D5A7-4FC6-910F-58FF5CEE84BF}">
      <dsp:nvSpPr>
        <dsp:cNvPr id="0" name=""/>
        <dsp:cNvSpPr/>
      </dsp:nvSpPr>
      <dsp:spPr>
        <a:xfrm>
          <a:off x="203422" y="235703"/>
          <a:ext cx="1930460" cy="136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>
              <a:effectLst/>
            </a:rPr>
            <a:t>Sanace podloží</a:t>
          </a:r>
          <a:endParaRPr lang="cs-CZ" sz="1200" kern="1200" dirty="0">
            <a:effectLst/>
            <a:highlight>
              <a:srgbClr val="FFFF00"/>
            </a:highlight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>
              <a:effectLst/>
            </a:rPr>
            <a:t>Nadvýšení uložení nad pilíři pro kompenzaci deformace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>
              <a:effectLst/>
            </a:rPr>
            <a:t>Lehčená vyrovnávací deska.</a:t>
          </a:r>
        </a:p>
      </dsp:txBody>
      <dsp:txXfrm>
        <a:off x="243489" y="275770"/>
        <a:ext cx="1850326" cy="1287866"/>
      </dsp:txXfrm>
    </dsp:sp>
    <dsp:sp modelId="{41308333-338D-4B99-86B6-9F3C6BE92E6A}">
      <dsp:nvSpPr>
        <dsp:cNvPr id="0" name=""/>
        <dsp:cNvSpPr/>
      </dsp:nvSpPr>
      <dsp:spPr>
        <a:xfrm>
          <a:off x="1792361" y="-182108"/>
          <a:ext cx="678116" cy="364217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kern="1200"/>
        </a:p>
      </dsp:txBody>
      <dsp:txXfrm>
        <a:off x="1792361" y="-109265"/>
        <a:ext cx="568851" cy="218531"/>
      </dsp:txXfrm>
    </dsp:sp>
    <dsp:sp modelId="{8B0AB92F-E00F-441A-9468-7E4406701A97}">
      <dsp:nvSpPr>
        <dsp:cNvPr id="0" name=""/>
        <dsp:cNvSpPr/>
      </dsp:nvSpPr>
      <dsp:spPr>
        <a:xfrm>
          <a:off x="2751960" y="-235703"/>
          <a:ext cx="1464322" cy="70711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2018-02-28 </a:t>
          </a:r>
          <a:br>
            <a:rPr lang="cs-CZ" sz="1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r>
            <a:rPr lang="cs-CZ" sz="1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Diagnostika kabelů</a:t>
          </a:r>
        </a:p>
      </dsp:txBody>
      <dsp:txXfrm>
        <a:off x="2751960" y="-235703"/>
        <a:ext cx="1464322" cy="471406"/>
      </dsp:txXfrm>
    </dsp:sp>
    <dsp:sp modelId="{CC33482D-0823-4F09-9FA6-2B9009A06D00}">
      <dsp:nvSpPr>
        <dsp:cNvPr id="0" name=""/>
        <dsp:cNvSpPr/>
      </dsp:nvSpPr>
      <dsp:spPr>
        <a:xfrm>
          <a:off x="2808912" y="235703"/>
          <a:ext cx="2382218" cy="1368000"/>
        </a:xfrm>
        <a:prstGeom prst="roundRect">
          <a:avLst>
            <a:gd name="adj" fmla="val 10000"/>
          </a:avLst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prstClr val="white">
              <a:lumMod val="9500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latin typeface="Calibri"/>
              <a:ea typeface="+mn-ea"/>
              <a:cs typeface="+mn-cs"/>
            </a:rPr>
            <a:t>Síly v kalech 97% až 82 % napínací síly.</a:t>
          </a:r>
          <a:r>
            <a:rPr lang="cs-CZ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highlight>
                <a:srgbClr val="FFFF00"/>
              </a:highlight>
              <a:latin typeface="Calibri"/>
              <a:ea typeface="+mn-ea"/>
              <a:cs typeface="+mn-cs"/>
            </a:rPr>
            <a:t>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latin typeface="Calibri"/>
              <a:ea typeface="+mn-ea"/>
              <a:cs typeface="+mn-cs"/>
            </a:rPr>
            <a:t>Kabelu (J_III-B_8), 35% napínací síly.</a:t>
          </a:r>
        </a:p>
      </dsp:txBody>
      <dsp:txXfrm>
        <a:off x="2848979" y="275770"/>
        <a:ext cx="2302084" cy="1287866"/>
      </dsp:txXfrm>
    </dsp:sp>
    <dsp:sp modelId="{CDA88E31-0463-495B-AA1D-5B6CEEAC7E61}">
      <dsp:nvSpPr>
        <dsp:cNvPr id="0" name=""/>
        <dsp:cNvSpPr/>
      </dsp:nvSpPr>
      <dsp:spPr>
        <a:xfrm>
          <a:off x="4552728" y="-182108"/>
          <a:ext cx="713264" cy="364217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kern="1200"/>
        </a:p>
      </dsp:txBody>
      <dsp:txXfrm>
        <a:off x="4552728" y="-109265"/>
        <a:ext cx="603999" cy="218531"/>
      </dsp:txXfrm>
    </dsp:sp>
    <dsp:sp modelId="{5ED67E84-D34C-4A78-B260-52D919C5CF09}">
      <dsp:nvSpPr>
        <dsp:cNvPr id="0" name=""/>
        <dsp:cNvSpPr/>
      </dsp:nvSpPr>
      <dsp:spPr>
        <a:xfrm>
          <a:off x="5562065" y="-235703"/>
          <a:ext cx="1464322" cy="70711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2023-10-25 </a:t>
          </a:r>
          <a:br>
            <a:rPr lang="cs-CZ" sz="1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r>
            <a:rPr lang="cs-CZ" sz="12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Hodnocení koroze </a:t>
          </a:r>
        </a:p>
      </dsp:txBody>
      <dsp:txXfrm>
        <a:off x="5562065" y="-235703"/>
        <a:ext cx="1464322" cy="471406"/>
      </dsp:txXfrm>
    </dsp:sp>
    <dsp:sp modelId="{5FB965C9-FDE3-4792-B05F-8B9B074F3368}">
      <dsp:nvSpPr>
        <dsp:cNvPr id="0" name=""/>
        <dsp:cNvSpPr/>
      </dsp:nvSpPr>
      <dsp:spPr>
        <a:xfrm>
          <a:off x="5707396" y="235703"/>
          <a:ext cx="1772430" cy="136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200" kern="1200" dirty="0"/>
            <a:t>Zjištěný velmi nepříznivý korozní stav před zahájením opravy.</a:t>
          </a:r>
          <a:endParaRPr lang="cs-CZ" sz="1200" kern="1200" dirty="0">
            <a:effectLst/>
          </a:endParaRPr>
        </a:p>
      </dsp:txBody>
      <dsp:txXfrm>
        <a:off x="5747463" y="275770"/>
        <a:ext cx="1692296" cy="12878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5E8D5-5CCA-43A0-ADFF-467F39ECD972}">
      <dsp:nvSpPr>
        <dsp:cNvPr id="0" name=""/>
        <dsp:cNvSpPr/>
      </dsp:nvSpPr>
      <dsp:spPr>
        <a:xfrm>
          <a:off x="8796" y="0"/>
          <a:ext cx="2629054" cy="107999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Korozivní degradace lan předpětí bez soudržnosti</a:t>
          </a:r>
        </a:p>
      </dsp:txBody>
      <dsp:txXfrm>
        <a:off x="40428" y="31632"/>
        <a:ext cx="2565790" cy="1016735"/>
      </dsp:txXfrm>
    </dsp:sp>
    <dsp:sp modelId="{FD214ACC-8F47-42CD-8001-EAA56FAE0071}">
      <dsp:nvSpPr>
        <dsp:cNvPr id="0" name=""/>
        <dsp:cNvSpPr/>
      </dsp:nvSpPr>
      <dsp:spPr>
        <a:xfrm>
          <a:off x="2900756" y="213996"/>
          <a:ext cx="557359" cy="652005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600" kern="1200"/>
        </a:p>
      </dsp:txBody>
      <dsp:txXfrm>
        <a:off x="2900756" y="344397"/>
        <a:ext cx="390151" cy="391203"/>
      </dsp:txXfrm>
    </dsp:sp>
    <dsp:sp modelId="{04FFF40F-CF25-4AA7-93A6-8F3886CA2777}">
      <dsp:nvSpPr>
        <dsp:cNvPr id="0" name=""/>
        <dsp:cNvSpPr/>
      </dsp:nvSpPr>
      <dsp:spPr>
        <a:xfrm>
          <a:off x="3689472" y="0"/>
          <a:ext cx="2629054" cy="107999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Porušená funkčnost systému volného předpětí</a:t>
          </a:r>
        </a:p>
      </dsp:txBody>
      <dsp:txXfrm>
        <a:off x="3721104" y="31632"/>
        <a:ext cx="2565790" cy="1016735"/>
      </dsp:txXfrm>
    </dsp:sp>
    <dsp:sp modelId="{563926F1-A9F1-425E-A5A6-CF925F0B8DC9}">
      <dsp:nvSpPr>
        <dsp:cNvPr id="0" name=""/>
        <dsp:cNvSpPr/>
      </dsp:nvSpPr>
      <dsp:spPr>
        <a:xfrm>
          <a:off x="6581432" y="213996"/>
          <a:ext cx="557359" cy="652005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600" kern="1200"/>
        </a:p>
      </dsp:txBody>
      <dsp:txXfrm>
        <a:off x="6581432" y="344397"/>
        <a:ext cx="390151" cy="391203"/>
      </dsp:txXfrm>
    </dsp:sp>
    <dsp:sp modelId="{35EB6748-A169-49E1-9308-2FC5B5E49806}">
      <dsp:nvSpPr>
        <dsp:cNvPr id="0" name=""/>
        <dsp:cNvSpPr/>
      </dsp:nvSpPr>
      <dsp:spPr>
        <a:xfrm>
          <a:off x="7370149" y="0"/>
          <a:ext cx="2629054" cy="107999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Snižování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zatížitelnosti</a:t>
          </a:r>
        </a:p>
      </dsp:txBody>
      <dsp:txXfrm>
        <a:off x="7401781" y="31632"/>
        <a:ext cx="2565790" cy="10167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793FD-1B64-4E96-AFC3-843FEAC5FAAA}">
      <dsp:nvSpPr>
        <dsp:cNvPr id="0" name=""/>
        <dsp:cNvSpPr/>
      </dsp:nvSpPr>
      <dsp:spPr>
        <a:xfrm>
          <a:off x="0" y="260999"/>
          <a:ext cx="3167999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872" tIns="333248" rIns="24587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Realizace revizního prostoru za čelem nosné konstrukce pro instalaci, revizy a výměnu</a:t>
          </a:r>
          <a:endParaRPr lang="cs-CZ" sz="1100" kern="1200" dirty="0"/>
        </a:p>
      </dsp:txBody>
      <dsp:txXfrm>
        <a:off x="0" y="260999"/>
        <a:ext cx="3167999" cy="730800"/>
      </dsp:txXfrm>
    </dsp:sp>
    <dsp:sp modelId="{C5420CE7-29B0-4F45-8C34-99914C08CEC8}">
      <dsp:nvSpPr>
        <dsp:cNvPr id="0" name=""/>
        <dsp:cNvSpPr/>
      </dsp:nvSpPr>
      <dsp:spPr>
        <a:xfrm>
          <a:off x="158399" y="24839"/>
          <a:ext cx="2217599" cy="47232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0" rIns="8382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Revizní prostory</a:t>
          </a:r>
        </a:p>
      </dsp:txBody>
      <dsp:txXfrm>
        <a:off x="181456" y="47896"/>
        <a:ext cx="2171485" cy="426206"/>
      </dsp:txXfrm>
    </dsp:sp>
    <dsp:sp modelId="{57E88FAD-253D-47F9-870D-DC96F0B97272}">
      <dsp:nvSpPr>
        <dsp:cNvPr id="0" name=""/>
        <dsp:cNvSpPr/>
      </dsp:nvSpPr>
      <dsp:spPr>
        <a:xfrm>
          <a:off x="0" y="1314359"/>
          <a:ext cx="3167999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872" tIns="333248" rIns="245872" bIns="78232" numCol="1" spcCol="1270" anchor="t" anchorCtr="0">
          <a:noAutofit/>
        </a:bodyPr>
        <a:lstStyle/>
        <a:p>
          <a:pPr marL="57150" lvl="1" indent="-57150" algn="l" defTabSz="488950" eaLnBrk="1" latinLnBrk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Kontrola předpínací síly</a:t>
          </a:r>
        </a:p>
        <a:p>
          <a:pPr marL="57150" lvl="1" indent="-57150" algn="l" defTabSz="488950" eaLnBrk="1" latinLnBrk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Změna předpínací síly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Vyměnitelné jednotky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100" kern="1200" dirty="0"/>
        </a:p>
      </dsp:txBody>
      <dsp:txXfrm>
        <a:off x="0" y="1314359"/>
        <a:ext cx="3167999" cy="1108800"/>
      </dsp:txXfrm>
    </dsp:sp>
    <dsp:sp modelId="{0D1C52DE-F45A-4710-941E-B00F389EA2B5}">
      <dsp:nvSpPr>
        <dsp:cNvPr id="0" name=""/>
        <dsp:cNvSpPr/>
      </dsp:nvSpPr>
      <dsp:spPr>
        <a:xfrm>
          <a:off x="158399" y="1078199"/>
          <a:ext cx="2217599" cy="47232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0" rIns="8382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Výhody</a:t>
          </a:r>
        </a:p>
      </dsp:txBody>
      <dsp:txXfrm>
        <a:off x="181456" y="1101256"/>
        <a:ext cx="2171485" cy="4262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E88FAD-253D-47F9-870D-DC96F0B97272}">
      <dsp:nvSpPr>
        <dsp:cNvPr id="0" name=""/>
        <dsp:cNvSpPr/>
      </dsp:nvSpPr>
      <dsp:spPr>
        <a:xfrm>
          <a:off x="0" y="138451"/>
          <a:ext cx="5616000" cy="108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5864" tIns="145796" rIns="435864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Odstranění jednotek 3x3x2x 42 Ø Lp 15.5</a:t>
          </a:r>
          <a:endParaRPr lang="cs-CZ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Vrtání prostupů</a:t>
          </a:r>
          <a:endParaRPr lang="cs-CZ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Nove připetonávky a deviátory</a:t>
          </a:r>
          <a:endParaRPr lang="cs-CZ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Instalace nových jednotek 4 ks/komora (12 ks/nosník, celkem 36 ks) </a:t>
          </a:r>
          <a:r>
            <a:rPr lang="cs-CZ" sz="1100" kern="1200" dirty="0"/>
            <a:t>SUSPA-</a:t>
          </a:r>
          <a:r>
            <a:rPr lang="cs-CZ" sz="1100" kern="1200" dirty="0" err="1"/>
            <a:t>Wire</a:t>
          </a:r>
          <a:r>
            <a:rPr lang="cs-CZ" sz="1100" kern="1200" dirty="0"/>
            <a:t> EX-78 Y1770C  7,0 mm</a:t>
          </a:r>
        </a:p>
      </dsp:txBody>
      <dsp:txXfrm>
        <a:off x="0" y="138451"/>
        <a:ext cx="5616000" cy="1080450"/>
      </dsp:txXfrm>
    </dsp:sp>
    <dsp:sp modelId="{0D1C52DE-F45A-4710-941E-B00F389EA2B5}">
      <dsp:nvSpPr>
        <dsp:cNvPr id="0" name=""/>
        <dsp:cNvSpPr/>
      </dsp:nvSpPr>
      <dsp:spPr>
        <a:xfrm>
          <a:off x="280800" y="20114"/>
          <a:ext cx="3931200" cy="20664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0" rIns="14859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Volné předpětí</a:t>
          </a:r>
        </a:p>
      </dsp:txBody>
      <dsp:txXfrm>
        <a:off x="290887" y="30201"/>
        <a:ext cx="3911026" cy="1864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793FD-1B64-4E96-AFC3-843FEAC5FAAA}">
      <dsp:nvSpPr>
        <dsp:cNvPr id="0" name=""/>
        <dsp:cNvSpPr/>
      </dsp:nvSpPr>
      <dsp:spPr>
        <a:xfrm>
          <a:off x="0" y="149624"/>
          <a:ext cx="4319999" cy="960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280" tIns="208280" rIns="335280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100" kern="1200" dirty="0"/>
            <a:t>3x3x 2+2 ks </a:t>
          </a:r>
          <a:r>
            <a:rPr lang="cs-CZ" sz="1100" kern="1200" dirty="0"/>
            <a:t>SUSPA-</a:t>
          </a:r>
          <a:r>
            <a:rPr lang="cs-CZ" sz="1100" kern="1200" dirty="0" err="1"/>
            <a:t>Wire</a:t>
          </a:r>
          <a:r>
            <a:rPr lang="cs-CZ" sz="1100" kern="1200" dirty="0"/>
            <a:t> EX-78 Y1770C  7,0 mm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Dráty s hlavou za studena tvarovanou a upevněnou v koncovém napínacím válci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V silných PE potrubí tlakově vyplněné voskem</a:t>
          </a:r>
        </a:p>
      </dsp:txBody>
      <dsp:txXfrm>
        <a:off x="0" y="149624"/>
        <a:ext cx="4319999" cy="960750"/>
      </dsp:txXfrm>
    </dsp:sp>
    <dsp:sp modelId="{C5420CE7-29B0-4F45-8C34-99914C08CEC8}">
      <dsp:nvSpPr>
        <dsp:cNvPr id="0" name=""/>
        <dsp:cNvSpPr/>
      </dsp:nvSpPr>
      <dsp:spPr>
        <a:xfrm>
          <a:off x="215999" y="2024"/>
          <a:ext cx="3023999" cy="29520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Popis</a:t>
          </a:r>
        </a:p>
      </dsp:txBody>
      <dsp:txXfrm>
        <a:off x="230409" y="16434"/>
        <a:ext cx="2995179" cy="266380"/>
      </dsp:txXfrm>
    </dsp:sp>
    <dsp:sp modelId="{57E88FAD-253D-47F9-870D-DC96F0B97272}">
      <dsp:nvSpPr>
        <dsp:cNvPr id="0" name=""/>
        <dsp:cNvSpPr/>
      </dsp:nvSpPr>
      <dsp:spPr>
        <a:xfrm>
          <a:off x="0" y="1311974"/>
          <a:ext cx="4319999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280" tIns="208280" rIns="335280" bIns="78232" numCol="1" spcCol="1270" anchor="t" anchorCtr="0">
          <a:noAutofit/>
        </a:bodyPr>
        <a:lstStyle/>
        <a:p>
          <a:pPr marL="57150" lvl="1" indent="-57150" algn="l" defTabSz="488950" eaLnBrk="1" latinLnBrk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Výroba „Just-in-</a:t>
          </a:r>
          <a:r>
            <a:rPr lang="cs-CZ" sz="1100" kern="1200" dirty="0" err="1"/>
            <a:t>time</a:t>
          </a:r>
          <a:r>
            <a:rPr lang="cs-CZ" sz="1100" kern="1200" dirty="0"/>
            <a:t>“ bez skladování a bez složité instalační technologie</a:t>
          </a:r>
        </a:p>
        <a:p>
          <a:pPr marL="57150" lvl="1" indent="-57150" algn="l" defTabSz="488950" eaLnBrk="1" latinLnBrk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Vysoká kvalita výrobku prefabrikovaného kabelu v hale</a:t>
          </a:r>
        </a:p>
        <a:p>
          <a:pPr marL="57150" lvl="1" indent="-57150" algn="l" defTabSz="488950" eaLnBrk="1" latinLnBrk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Automatické snímání napjatosti</a:t>
          </a:r>
        </a:p>
        <a:p>
          <a:pPr marL="57150" lvl="1" indent="-57150" algn="l" defTabSz="488950" eaLnBrk="1" latinLnBrk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Změna </a:t>
          </a:r>
          <a:r>
            <a:rPr lang="cs-CZ" sz="1100" kern="1200" dirty="0" err="1"/>
            <a:t>předpínací</a:t>
          </a:r>
          <a:r>
            <a:rPr lang="cs-CZ" sz="1100" kern="1200" dirty="0"/>
            <a:t> síly a případná kompletní výměna jednotky</a:t>
          </a:r>
        </a:p>
      </dsp:txBody>
      <dsp:txXfrm>
        <a:off x="0" y="1311974"/>
        <a:ext cx="4319999" cy="1134000"/>
      </dsp:txXfrm>
    </dsp:sp>
    <dsp:sp modelId="{0D1C52DE-F45A-4710-941E-B00F389EA2B5}">
      <dsp:nvSpPr>
        <dsp:cNvPr id="0" name=""/>
        <dsp:cNvSpPr/>
      </dsp:nvSpPr>
      <dsp:spPr>
        <a:xfrm>
          <a:off x="215999" y="1164374"/>
          <a:ext cx="3023999" cy="295200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Výhody</a:t>
          </a:r>
        </a:p>
      </dsp:txBody>
      <dsp:txXfrm>
        <a:off x="230409" y="1178784"/>
        <a:ext cx="2995179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5FC71545-0619-489F-BFFC-E28235DA57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862" cy="497413"/>
          </a:xfrm>
          <a:prstGeom prst="rect">
            <a:avLst/>
          </a:prstGeom>
        </p:spPr>
        <p:txBody>
          <a:bodyPr vert="horz" lIns="88216" tIns="44106" rIns="88216" bIns="44106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F3D1611-4424-4D19-8480-01A75824AB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295" y="3"/>
            <a:ext cx="2945862" cy="497413"/>
          </a:xfrm>
          <a:prstGeom prst="rect">
            <a:avLst/>
          </a:prstGeom>
        </p:spPr>
        <p:txBody>
          <a:bodyPr vert="horz" lIns="88216" tIns="44106" rIns="88216" bIns="44106" rtlCol="0"/>
          <a:lstStyle>
            <a:lvl1pPr algn="r">
              <a:defRPr sz="1200"/>
            </a:lvl1pPr>
          </a:lstStyle>
          <a:p>
            <a:fld id="{FBCF7092-EB52-49E7-8472-57D0BF7F5900}" type="datetimeFigureOut">
              <a:rPr lang="cs-CZ" smtClean="0"/>
              <a:t>07.09.2024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2BD7BAD-8E69-40E0-A905-78FCB58B07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0816"/>
            <a:ext cx="2945862" cy="497413"/>
          </a:xfrm>
          <a:prstGeom prst="rect">
            <a:avLst/>
          </a:prstGeom>
        </p:spPr>
        <p:txBody>
          <a:bodyPr vert="horz" lIns="88216" tIns="44106" rIns="88216" bIns="44106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CB761E4-4F6B-4C5B-9E07-0727977846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295" y="9430816"/>
            <a:ext cx="2945862" cy="497413"/>
          </a:xfrm>
          <a:prstGeom prst="rect">
            <a:avLst/>
          </a:prstGeom>
        </p:spPr>
        <p:txBody>
          <a:bodyPr vert="horz" lIns="88216" tIns="44106" rIns="88216" bIns="44106" rtlCol="0" anchor="b"/>
          <a:lstStyle>
            <a:lvl1pPr algn="r">
              <a:defRPr sz="1200"/>
            </a:lvl1pPr>
          </a:lstStyle>
          <a:p>
            <a:fld id="{F2E401B2-A2B1-4FFB-A8F9-8681336CFE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6675236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8007"/>
          </a:xfrm>
          <a:prstGeom prst="rect">
            <a:avLst/>
          </a:prstGeom>
        </p:spPr>
        <p:txBody>
          <a:bodyPr vert="horz" lIns="91717" tIns="45860" rIns="91717" bIns="4586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90" y="0"/>
            <a:ext cx="2946400" cy="498007"/>
          </a:xfrm>
          <a:prstGeom prst="rect">
            <a:avLst/>
          </a:prstGeom>
        </p:spPr>
        <p:txBody>
          <a:bodyPr vert="horz" lIns="91717" tIns="45860" rIns="91717" bIns="45860" rtlCol="0"/>
          <a:lstStyle>
            <a:lvl1pPr algn="r">
              <a:defRPr sz="1200"/>
            </a:lvl1pPr>
          </a:lstStyle>
          <a:p>
            <a:fld id="{99F0B7DB-4667-4863-A889-D29639768316}" type="datetimeFigureOut">
              <a:rPr lang="cs-CZ" smtClean="0"/>
              <a:t>07.09.2024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7" tIns="45860" rIns="91717" bIns="4586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2" y="4777362"/>
            <a:ext cx="5438775" cy="3910636"/>
          </a:xfrm>
          <a:prstGeom prst="rect">
            <a:avLst/>
          </a:prstGeom>
        </p:spPr>
        <p:txBody>
          <a:bodyPr vert="horz" lIns="91717" tIns="45860" rIns="91717" bIns="4586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30221"/>
            <a:ext cx="2946400" cy="498007"/>
          </a:xfrm>
          <a:prstGeom prst="rect">
            <a:avLst/>
          </a:prstGeom>
        </p:spPr>
        <p:txBody>
          <a:bodyPr vert="horz" lIns="91717" tIns="45860" rIns="91717" bIns="4586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90" y="9430221"/>
            <a:ext cx="2946400" cy="498007"/>
          </a:xfrm>
          <a:prstGeom prst="rect">
            <a:avLst/>
          </a:prstGeom>
        </p:spPr>
        <p:txBody>
          <a:bodyPr vert="horz" lIns="91717" tIns="45860" rIns="91717" bIns="45860" rtlCol="0" anchor="b"/>
          <a:lstStyle>
            <a:lvl1pPr algn="r">
              <a:defRPr sz="1200"/>
            </a:lvl1pPr>
          </a:lstStyle>
          <a:p>
            <a:fld id="{7F72D082-E0D8-41EC-9961-562184C9D0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4581745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1pPr>
    <a:lvl2pPr marL="521390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2pPr>
    <a:lvl3pPr marL="1042779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3pPr>
    <a:lvl4pPr marL="1564170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4pPr>
    <a:lvl5pPr marL="2085558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5pPr>
    <a:lvl6pPr marL="2606948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6pPr>
    <a:lvl7pPr marL="3128339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7pPr>
    <a:lvl8pPr marL="3649728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8pPr>
    <a:lvl9pPr marL="4171118" algn="l" defTabSz="1042779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7554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008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05865">
              <a:defRPr/>
            </a:pPr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Nosná konstrukce je z předpjatého betonu a tvoří ji 3 samostatné podélné komorové nosníky. </a:t>
            </a:r>
          </a:p>
          <a:p>
            <a:pPr defTabSz="1005865">
              <a:defRPr/>
            </a:pPr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Každý z nosníků je proveden jako komorový spojitý nosník o třech polích s rozpětím 50+70+50 m. </a:t>
            </a:r>
          </a:p>
          <a:p>
            <a:pPr defTabSz="1005865">
              <a:defRPr/>
            </a:pPr>
            <a:endParaRPr lang="cs-CZ" sz="1200" dirty="0"/>
          </a:p>
          <a:p>
            <a:pPr defTabSz="1005865">
              <a:defRPr/>
            </a:pPr>
            <a:r>
              <a:rPr lang="cs-CZ" sz="1200" dirty="0"/>
              <a:t>Šířka nosníků 5,5m; Konstrukční výška nosníků je proměnná od 1,65m uprostřed polí do 2,90m nad pilíři</a:t>
            </a:r>
          </a:p>
          <a:p>
            <a:pPr defTabSz="1005865">
              <a:defRPr/>
            </a:pPr>
            <a:r>
              <a:rPr lang="cs-CZ" sz="1200" dirty="0"/>
              <a:t>Nosníky navzájem spojeny horní deskou a ztužidly uprostřed polí..</a:t>
            </a:r>
          </a:p>
          <a:p>
            <a:pPr defTabSz="1005865">
              <a:defRPr/>
            </a:pPr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Prostorové tuhosti celé konstrukce je dosaženo 4 příčnými ztužidly a předpnutím všech desek v příčném směru.</a:t>
            </a:r>
          </a:p>
          <a:p>
            <a:pPr defTabSz="1005865">
              <a:defRPr/>
            </a:pPr>
            <a:endParaRPr lang="cs-CZ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1005865">
              <a:defRPr/>
            </a:pPr>
            <a:r>
              <a:rPr lang="cs-CZ" sz="1200" dirty="0"/>
              <a:t>Z předpjatého betonu B600 (ČSN EN 206-1 - C40/50; ČSN 73 2400:1989 - B50; ČSN 73 2001:1970 - B600; ČSN 73 1201:1967 – VI), </a:t>
            </a:r>
          </a:p>
          <a:p>
            <a:pPr defTabSz="1005865">
              <a:defRPr/>
            </a:pPr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Diagnostika 2019. Dle dostupných informací je projektovaná pevnostní třída betonu dle původně platných norem „beton 600“, což odpovídá dnešní pevnostní třídě betonu C 45/55 a vyšší. </a:t>
            </a:r>
          </a:p>
          <a:p>
            <a:pPr defTabSz="1005865">
              <a:defRPr/>
            </a:pPr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Pevnostní třídu betonu C 45/55 splňují oba krajní nosníky (levý nosník pevnostní třída C 60/75 a pravý nosník C 45/55).  </a:t>
            </a:r>
          </a:p>
          <a:p>
            <a:pPr defTabSz="1005865">
              <a:defRPr/>
            </a:pPr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U středního nosníku nebyla vzhledem k vysoké variabilitě výsledků vyhodnocena pevnost. Odhadnuta jako C20/25. </a:t>
            </a:r>
          </a:p>
          <a:p>
            <a:pPr defTabSz="1005865">
              <a:defRPr/>
            </a:pPr>
            <a:endParaRPr lang="cs-CZ" sz="1200" dirty="0"/>
          </a:p>
          <a:p>
            <a:endParaRPr lang="cs-CZ" sz="1200" dirty="0"/>
          </a:p>
          <a:p>
            <a:endParaRPr lang="cs-CZ" sz="1200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0520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05865">
              <a:defRPr/>
            </a:pPr>
            <a:r>
              <a:rPr lang="cs-CZ" sz="1200" dirty="0"/>
              <a:t>Betonováno letmo a na skruži.</a:t>
            </a:r>
            <a:endParaRPr lang="cs-CZ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cs-CZ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Systém soudržného předpětí 12x Ø 7 do chrániček (Ø 42 a Ø 36 v ohebné části), kotvení kuželových kotvách ve spárách a pomocí smyčkových kotev.</a:t>
            </a:r>
          </a:p>
          <a:p>
            <a:pPr defTabSz="1005865">
              <a:defRPr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Příčné předpětí 16x dráty Ø 4.5 v trubkách Ø 42 mm (je provedeno ve spodní i horní desce, ve spodní desce v místě ztužidel na celou šířku.</a:t>
            </a:r>
            <a:endParaRPr lang="cs-CZ" sz="12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cs-CZ" sz="12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Systém volného předpětí</a:t>
            </a:r>
          </a:p>
          <a:p>
            <a:pPr defTabSz="1005865">
              <a:defRPr/>
            </a:pPr>
            <a:r>
              <a:rPr lang="cs-CZ" sz="1200" dirty="0"/>
              <a:t>168 ∅ P7 		(1979  - 1982)</a:t>
            </a:r>
            <a:br>
              <a:rPr lang="cs-CZ" sz="1200" dirty="0"/>
            </a:br>
            <a:r>
              <a:rPr lang="cs-CZ" sz="1200" dirty="0"/>
              <a:t>18x 42x ∅Lp15.5-1620	(1982  - 2018</a:t>
            </a:r>
          </a:p>
          <a:p>
            <a:pPr lvl="0"/>
            <a:endParaRPr lang="cs-CZ" sz="1200" dirty="0"/>
          </a:p>
          <a:p>
            <a:endParaRPr lang="cs-CZ" sz="1200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4787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/>
              <a:t>1956</a:t>
            </a:r>
          </a:p>
          <a:p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Projektant: Ing. Hynek </a:t>
            </a:r>
            <a:r>
              <a:rPr lang="cs-CZ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Hlasivec</a:t>
            </a:r>
            <a:endParaRPr lang="cs-CZ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Prosinec 1955 zemní práce ; květen 1956 práce na stavbě mostu ; 20.2.1958 prudce stouplo Labe ; 5. ledna1960 slavnostně otevřen </a:t>
            </a:r>
            <a:endParaRPr lang="cs-CZ" sz="1200" dirty="0"/>
          </a:p>
          <a:p>
            <a:r>
              <a:rPr lang="cs-CZ" sz="1200" dirty="0"/>
              <a:t>Letmá betonáž od pilířů s dodatečně betonovaným zbytkem NK na skruži </a:t>
            </a:r>
          </a:p>
          <a:p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Pojmenován most ČSSP - Československo sovětského přátelství</a:t>
            </a:r>
            <a:endParaRPr lang="cs-CZ" sz="1200" dirty="0"/>
          </a:p>
          <a:p>
            <a:r>
              <a:rPr lang="cs-CZ" sz="1200" dirty="0"/>
              <a:t>1965</a:t>
            </a:r>
          </a:p>
          <a:p>
            <a:r>
              <a:rPr lang="cs-CZ" sz="1200" dirty="0"/>
              <a:t>Úprava nivelety a kompenzace smykové deformace</a:t>
            </a:r>
          </a:p>
          <a:p>
            <a:r>
              <a:rPr lang="cs-CZ" sz="1200" dirty="0"/>
              <a:t>1979</a:t>
            </a:r>
          </a:p>
          <a:p>
            <a:r>
              <a:rPr lang="cs-CZ" sz="1200" dirty="0"/>
              <a:t>Výměna porušeného táhla; </a:t>
            </a:r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Doplnění kabelů volného předpětí 42 lanech Lp15 mm.</a:t>
            </a:r>
            <a:endParaRPr lang="cs-CZ" sz="1200" dirty="0"/>
          </a:p>
          <a:p>
            <a:r>
              <a:rPr lang="cs-CZ" sz="1200" dirty="0"/>
              <a:t>1982</a:t>
            </a:r>
          </a:p>
          <a:p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V květnu r.1981 zahájena příprava druhé rekonstrukce, výměna zkorodovaných táhel; Od listopadu 1982 za plného provozu probíhala další oprava</a:t>
            </a:r>
          </a:p>
          <a:p>
            <a:r>
              <a:rPr lang="cs-CZ" sz="1200" dirty="0"/>
              <a:t>Nahrazení volného předpětí 42x Lp15,5 do PVC trub s polyuretanovou ochranou</a:t>
            </a:r>
          </a:p>
          <a:p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Sanace trhlin v pracovních spáře středního pole (20m od podpory).</a:t>
            </a:r>
          </a:p>
          <a:p>
            <a:r>
              <a:rPr lang="cs-CZ" sz="1200" dirty="0"/>
              <a:t>1987</a:t>
            </a:r>
          </a:p>
          <a:p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V březnu 1987 zahájena 1.část další plánované opravy mostu; 21.4.1987 uzavřen pro veškerou dopravu, mimo pěší; Znovu otevřen 15.8.1987.</a:t>
            </a:r>
          </a:p>
          <a:p>
            <a:r>
              <a:rPr lang="cs-CZ" sz="1200" dirty="0">
                <a:ea typeface="Calibri" panose="020F0502020204030204" pitchFamily="34" charset="0"/>
                <a:cs typeface="Times New Roman" panose="02020603050405020304" pitchFamily="18" charset="0"/>
              </a:rPr>
              <a:t>Most ČSSP r.1990 přejmenován na most Pavla </a:t>
            </a:r>
            <a:r>
              <a:rPr lang="cs-CZ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Wonky</a:t>
            </a:r>
            <a:endParaRPr lang="cs-CZ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1200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9802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/>
              <a:t>2006 </a:t>
            </a:r>
          </a:p>
          <a:p>
            <a:r>
              <a:rPr lang="cs-CZ" sz="1200" dirty="0"/>
              <a:t>Sanace podloží, Odstranění příslušenství, Deaktivace příčného předpětí mezi nosníky vybouráním spojující desky, Osazení nového vedení IS vodovodu a horkovodu, </a:t>
            </a:r>
          </a:p>
          <a:p>
            <a:r>
              <a:rPr lang="cs-CZ" sz="1200" dirty="0"/>
              <a:t>Kompenzace deformace nadvýšením nad pilíři, Betonáž spřahující desky, Realizace vyrovnávací vylehčené vrstvy, Betonáž horní desky, </a:t>
            </a:r>
          </a:p>
          <a:p>
            <a:r>
              <a:rPr lang="cs-CZ" sz="1200" dirty="0"/>
              <a:t>Betonáž říms, Vozovkové souvrství, Příslušenství, </a:t>
            </a:r>
          </a:p>
          <a:p>
            <a:r>
              <a:rPr lang="cs-CZ" sz="1200" dirty="0"/>
              <a:t>Kontrola volného předpětí v PVC chráničkách a na líci NK </a:t>
            </a:r>
          </a:p>
          <a:p>
            <a:r>
              <a:rPr lang="cs-CZ" sz="12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velké rekonstrukci byl znovu otevřen 4.12.2006</a:t>
            </a:r>
            <a:endParaRPr lang="cs-CZ" sz="1200" dirty="0"/>
          </a:p>
          <a:p>
            <a:r>
              <a:rPr lang="cs-CZ" sz="1200" dirty="0"/>
              <a:t>2018</a:t>
            </a:r>
          </a:p>
          <a:p>
            <a:r>
              <a:rPr lang="cs-CZ" sz="1200" dirty="0"/>
              <a:t>Porušení táhla</a:t>
            </a:r>
          </a:p>
          <a:p>
            <a:r>
              <a:rPr lang="cs-CZ" sz="1200" dirty="0"/>
              <a:t>2023</a:t>
            </a:r>
          </a:p>
          <a:p>
            <a:r>
              <a:rPr lang="cs-CZ" sz="1200" dirty="0"/>
              <a:t>Vyhodnocení postupující koroze lan</a:t>
            </a:r>
          </a:p>
          <a:p>
            <a:r>
              <a:rPr lang="cs-CZ" sz="1200" dirty="0"/>
              <a:t>2025 </a:t>
            </a:r>
          </a:p>
          <a:p>
            <a:r>
              <a:rPr lang="cs-CZ" sz="1200" dirty="0"/>
              <a:t>Rekonstrukce</a:t>
            </a:r>
          </a:p>
          <a:p>
            <a:endParaRPr lang="cs-CZ" sz="1200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3211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/>
              <a:t>2023</a:t>
            </a:r>
          </a:p>
          <a:p>
            <a:pPr defTabSz="1005865">
              <a:defRPr/>
            </a:pPr>
            <a:r>
              <a:rPr lang="cs-CZ" sz="12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Celkový počet porušených lan oproti výchozímu neporušenému stavu k říjnu 2023 je u opěry O1 107 lan (15,5 %) a u opěry O4 109 lan (14,4 %). Vzhled k tomu, že není možné určit, zda stejné lano u opěry O1 je porušené také u opěry O4, může se celkový počet porušených lan pohybovat v rozmezí 109 až 216 lan neboli 15,5 % až 30 % z celkového počtu </a:t>
            </a:r>
            <a:r>
              <a:rPr lang="cs-CZ" sz="1200" dirty="0" err="1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předpínacích</a:t>
            </a:r>
            <a:r>
              <a:rPr lang="cs-CZ" sz="12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lan. </a:t>
            </a:r>
          </a:p>
          <a:p>
            <a:endParaRPr lang="cs-CZ" sz="1200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2207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05865">
              <a:defRPr/>
            </a:pPr>
            <a:r>
              <a:rPr lang="cs-CZ" sz="12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Spodní stavba pilířů nebude dotčena. Dojde k úpravě opěr. Oprava spodní stavby obsahuje odstranění závěrných zídek a části úložných prahů. Následné provedení revizní konstrukce, která zpřístupní kotvení volného předpětí.</a:t>
            </a:r>
            <a:endParaRPr lang="cs-CZ" sz="12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1200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8296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0803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574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3493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4127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05865">
              <a:defRPr/>
            </a:pPr>
            <a:r>
              <a:rPr lang="pl-PL" sz="1200" dirty="0"/>
              <a:t>3x3x 2+2 ks </a:t>
            </a:r>
            <a:r>
              <a:rPr lang="cs-CZ" sz="1200" dirty="0"/>
              <a:t>SUSPA-</a:t>
            </a:r>
            <a:r>
              <a:rPr lang="cs-CZ" sz="1200" dirty="0" err="1"/>
              <a:t>Wire</a:t>
            </a:r>
            <a:r>
              <a:rPr lang="cs-CZ" sz="1200" dirty="0"/>
              <a:t> EX-78 Y1770C  7,0 mm ; Nízká relaxace ; 30 až 84 drátů </a:t>
            </a:r>
          </a:p>
          <a:p>
            <a:pPr lvl="0"/>
            <a:r>
              <a:rPr lang="cs-CZ" sz="1200" dirty="0"/>
              <a:t>Dráty s hlavou za studena tvarovanou a upevněnou v koncovém napínacím válci</a:t>
            </a:r>
          </a:p>
          <a:p>
            <a:pPr lvl="0"/>
            <a:r>
              <a:rPr lang="cs-CZ" sz="1200" dirty="0"/>
              <a:t>V silných PE potrubí tlakově vyplněné horkým voskem</a:t>
            </a:r>
          </a:p>
          <a:p>
            <a:r>
              <a:rPr lang="cs-CZ" sz="1200" dirty="0"/>
              <a:t>Vysoká odolnost proti únavovému zatížení </a:t>
            </a:r>
          </a:p>
          <a:p>
            <a:r>
              <a:rPr lang="cs-CZ" sz="1200" dirty="0"/>
              <a:t>Testováno pro použití ve větrných věžích</a:t>
            </a:r>
          </a:p>
          <a:p>
            <a:pPr defTabSz="1005865">
              <a:defRPr/>
            </a:pPr>
            <a:r>
              <a:rPr lang="cs-CZ" sz="1200" dirty="0"/>
              <a:t>Napínatelné; Vyměnitelné; Zkouška odepnutí; Kompaktní hlava kotvy; Neomezená délka šlachy</a:t>
            </a:r>
          </a:p>
          <a:p>
            <a:endParaRPr lang="cs-CZ" sz="1200" dirty="0"/>
          </a:p>
          <a:p>
            <a:r>
              <a:rPr lang="cs-CZ" sz="1200" dirty="0"/>
              <a:t>Vysoká kvalita výroby prováděná vyškolenými pracovníky v hale</a:t>
            </a:r>
          </a:p>
          <a:p>
            <a:r>
              <a:rPr lang="cs-CZ" sz="1200" dirty="0"/>
              <a:t>Délka výroby až 300 m (delší šlachy spojením šlachových segmentů); </a:t>
            </a:r>
          </a:p>
          <a:p>
            <a:r>
              <a:rPr lang="cs-CZ" sz="1200" dirty="0"/>
              <a:t>Výroba "just-in-</a:t>
            </a:r>
            <a:r>
              <a:rPr lang="cs-CZ" sz="1200" dirty="0" err="1"/>
              <a:t>time</a:t>
            </a:r>
            <a:r>
              <a:rPr lang="cs-CZ" sz="1200" dirty="0"/>
              <a:t>" a snížení skladovací plochy na staveništi</a:t>
            </a:r>
          </a:p>
          <a:p>
            <a:pPr defTabSz="1005865">
              <a:defRPr/>
            </a:pPr>
            <a:r>
              <a:rPr lang="cs-CZ" sz="1200" dirty="0"/>
              <a:t>Rychlá instalace ; Menší potřeba strojního vybavení na staveništi</a:t>
            </a:r>
          </a:p>
          <a:p>
            <a:pPr defTabSz="1005865">
              <a:defRPr/>
            </a:pPr>
            <a:r>
              <a:rPr lang="cs-CZ" sz="1200" dirty="0"/>
              <a:t>Žádné vstřikování horkého vosku na místě!</a:t>
            </a:r>
          </a:p>
          <a:p>
            <a:endParaRPr lang="cs-CZ" sz="1200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2279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366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01887" y="2348400"/>
            <a:ext cx="9088041" cy="162043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03773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62E1-D9C6-463D-934C-6CE2449DC895}" type="datetime1">
              <a:rPr lang="cs-CZ" smtClean="0"/>
              <a:t>07.09.2024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E9588-DF74-4E10-9067-419B05AF5CE8}" type="datetime1">
              <a:rPr lang="cs-CZ" smtClean="0"/>
              <a:t>07.09.2024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581" y="4857793"/>
            <a:ext cx="9088041" cy="15014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4581" y="3204114"/>
            <a:ext cx="9088041" cy="165367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AEDB2-75F6-4D6E-99A9-125D05080367}" type="datetime1">
              <a:rPr lang="cs-CZ" smtClean="0"/>
              <a:t>07.09.2024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592" y="1763925"/>
            <a:ext cx="4722217" cy="49890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006" y="1763925"/>
            <a:ext cx="4722217" cy="49890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6D42-9487-4821-B050-143B8FF087C2}" type="datetime1">
              <a:rPr lang="cs-CZ" smtClean="0"/>
              <a:t>07.09.2024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591" y="1692179"/>
            <a:ext cx="4724074" cy="7052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1293" y="1692179"/>
            <a:ext cx="4725930" cy="7052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1293" y="2397397"/>
            <a:ext cx="4725930" cy="4355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666A2-6647-453A-84A9-925AD5AAE6EF}" type="datetime1">
              <a:rPr lang="cs-CZ" smtClean="0"/>
              <a:t>07.09.2024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2799-643A-404C-8CAC-1986EDB34CC0}" type="datetime1">
              <a:rPr lang="cs-CZ" smtClean="0"/>
              <a:t>07.09.2024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A905E-4657-45EA-AA05-5B59F8EDEAC1}" type="datetime1">
              <a:rPr lang="cs-CZ" smtClean="0"/>
              <a:t>07.09.2024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592" y="300987"/>
            <a:ext cx="3517533" cy="12809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80202" y="300989"/>
            <a:ext cx="5977020" cy="645197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4592" y="1581933"/>
            <a:ext cx="3517533" cy="51710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64F7-5987-424F-A593-9323971DA6FC}" type="datetime1">
              <a:rPr lang="cs-CZ" smtClean="0"/>
              <a:t>07.09.2024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670" y="5291772"/>
            <a:ext cx="6415088" cy="62472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095670" y="675472"/>
            <a:ext cx="6415088" cy="45358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095670" y="5916497"/>
            <a:ext cx="6415088" cy="8872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DF535-40BE-489F-B5E6-D60E12B0BECE}" type="datetime1">
              <a:rPr lang="cs-CZ" smtClean="0"/>
              <a:t>07.09.2024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661-A742-491F-80BF-F8174842FDBE}" type="datetime1">
              <a:rPr lang="cs-CZ" smtClean="0"/>
              <a:t>07.09.2024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751564" y="302739"/>
            <a:ext cx="2405658" cy="645022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4592" y="302739"/>
            <a:ext cx="7038777" cy="645022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7B51-5F91-4D71-92B6-354C85F34E75}" type="datetime1">
              <a:rPr lang="cs-CZ" smtClean="0"/>
              <a:t>07.09.2024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34591" y="302738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34591" y="7006700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D8009-2AC3-41D3-A1C8-63A2067113E2}" type="datetime1">
              <a:rPr lang="cs-CZ" smtClean="0"/>
              <a:t>07.09.2024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653037" y="7006700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662466" y="7006700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3FEF0-6E6D-45AF-ADAA-046431DEBDF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5.jpeg"/><Relationship Id="rId4" Type="http://schemas.openxmlformats.org/officeDocument/2006/relationships/diagramData" Target="../diagrams/data2.xml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7.png"/><Relationship Id="rId9" Type="http://schemas.microsoft.com/office/2007/relationships/diagramDrawing" Target="../diagrams/drawing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10.jpeg"/><Relationship Id="rId5" Type="http://schemas.openxmlformats.org/officeDocument/2006/relationships/diagramLayout" Target="../diagrams/layout5.xml"/><Relationship Id="rId10" Type="http://schemas.openxmlformats.org/officeDocument/2006/relationships/image" Target="../media/image9.jpeg"/><Relationship Id="rId4" Type="http://schemas.openxmlformats.org/officeDocument/2006/relationships/diagramData" Target="../diagrams/data5.xm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diagramColors" Target="../diagrams/colors6.xml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13.jpeg"/><Relationship Id="rId5" Type="http://schemas.openxmlformats.org/officeDocument/2006/relationships/diagramLayout" Target="../diagrams/layout6.xml"/><Relationship Id="rId10" Type="http://schemas.openxmlformats.org/officeDocument/2006/relationships/image" Target="../media/image12.png"/><Relationship Id="rId4" Type="http://schemas.openxmlformats.org/officeDocument/2006/relationships/diagramData" Target="../diagrams/data6.xml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3.png"/><Relationship Id="rId7" Type="http://schemas.openxmlformats.org/officeDocument/2006/relationships/diagramData" Target="../diagrams/data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microsoft.com/office/2007/relationships/diagramDrawing" Target="../diagrams/drawing7.xml"/><Relationship Id="rId5" Type="http://schemas.openxmlformats.org/officeDocument/2006/relationships/image" Target="../media/image17.jpeg"/><Relationship Id="rId10" Type="http://schemas.openxmlformats.org/officeDocument/2006/relationships/diagramColors" Target="../diagrams/colors7.xml"/><Relationship Id="rId4" Type="http://schemas.openxmlformats.org/officeDocument/2006/relationships/image" Target="../media/image16.png"/><Relationship Id="rId9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10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diagramDrawing" Target="../diagrams/drawing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10" Type="http://schemas.openxmlformats.org/officeDocument/2006/relationships/image" Target="../media/image22.png"/><Relationship Id="rId4" Type="http://schemas.openxmlformats.org/officeDocument/2006/relationships/diagramData" Target="../diagrams/data9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0.xml"/><Relationship Id="rId11" Type="http://schemas.openxmlformats.org/officeDocument/2006/relationships/image" Target="../media/image31.png"/><Relationship Id="rId5" Type="http://schemas.openxmlformats.org/officeDocument/2006/relationships/diagramLayout" Target="../diagrams/layout10.xml"/><Relationship Id="rId10" Type="http://schemas.openxmlformats.org/officeDocument/2006/relationships/image" Target="../media/image30.png"/><Relationship Id="rId4" Type="http://schemas.openxmlformats.org/officeDocument/2006/relationships/diagramData" Target="../diagrams/data10.xml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ovéPole 33"/>
          <p:cNvSpPr txBox="1"/>
          <p:nvPr/>
        </p:nvSpPr>
        <p:spPr>
          <a:xfrm>
            <a:off x="299515" y="6342320"/>
            <a:ext cx="100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  <a:latin typeface="Verdana" pitchFamily="34" charset="0"/>
              </a:rPr>
              <a:t>STUDIE OCELOBETONÝCH SPŘAŽENÝCH NOSNÍKŮ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D385657-0BE7-8DD7-05DD-4DFD58241392}"/>
              </a:ext>
            </a:extLst>
          </p:cNvPr>
          <p:cNvSpPr txBox="1"/>
          <p:nvPr/>
        </p:nvSpPr>
        <p:spPr>
          <a:xfrm>
            <a:off x="479514" y="539837"/>
            <a:ext cx="97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 </a:t>
            </a:r>
            <a:r>
              <a:rPr lang="cs-CZ" sz="3200" b="1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ev.č</a:t>
            </a:r>
            <a:r>
              <a:rPr lang="cs-CZ" sz="3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324-018 P.  </a:t>
            </a:r>
            <a:r>
              <a:rPr lang="cs-CZ" sz="3200" b="1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Wonky</a:t>
            </a:r>
            <a:r>
              <a:rPr lang="cs-CZ" sz="3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Pardubice</a:t>
            </a:r>
            <a:endParaRPr lang="cs-CZ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0A6E2C7-CE6E-A2B2-8154-6EB5941765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1219629"/>
              </p:ext>
            </p:extLst>
          </p:nvPr>
        </p:nvGraphicFramePr>
        <p:xfrm>
          <a:off x="299513" y="4149285"/>
          <a:ext cx="3534393" cy="2942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ECA799D8-B878-5A86-708B-754B092C10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92" y="697284"/>
            <a:ext cx="10691813" cy="524255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5EDF651F-079C-9FDE-B4AB-69A2680FB11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318" y="6342320"/>
            <a:ext cx="2269980" cy="5263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OBSAH PREZENTACE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777BEBC-FB54-4CBF-97EF-8D537BCE22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8420021"/>
              </p:ext>
            </p:extLst>
          </p:nvPr>
        </p:nvGraphicFramePr>
        <p:xfrm>
          <a:off x="305906" y="2627837"/>
          <a:ext cx="10080000" cy="12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Obrázek 8">
            <a:extLst>
              <a:ext uri="{FF2B5EF4-FFF2-40B4-BE49-F238E27FC236}">
                <a16:creationId xmlns:a16="http://schemas.microsoft.com/office/drawing/2014/main" id="{AC438FDC-2A7F-2B4D-4860-CC65AE44AD6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7" r="16482" b="714"/>
          <a:stretch/>
        </p:blipFill>
        <p:spPr>
          <a:xfrm rot="5400000">
            <a:off x="4517905" y="-163"/>
            <a:ext cx="1728000" cy="1000799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27A7084-8EBB-EF06-7794-2068911D77C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56" y="1595226"/>
            <a:ext cx="8442700" cy="7446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ZÁKLADNÍ ÚDAJE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777BEBC-FB54-4CBF-97EF-8D537BCE22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4374702"/>
              </p:ext>
            </p:extLst>
          </p:nvPr>
        </p:nvGraphicFramePr>
        <p:xfrm>
          <a:off x="305906" y="1187837"/>
          <a:ext cx="5112000" cy="47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F52BB295-E39B-FFE3-1EA2-7100F53DA8D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7906" y="1187836"/>
            <a:ext cx="4972407" cy="497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72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ZÁKLADNÍ ÚDAJE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9411AE2-9B0A-319E-87F5-4BBA6B13E7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096" r="8536"/>
          <a:stretch/>
        </p:blipFill>
        <p:spPr>
          <a:xfrm>
            <a:off x="3245693" y="1403837"/>
            <a:ext cx="7140213" cy="4536000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4DBDB79-66CF-7BCE-96B7-7605D9C1E7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4352001"/>
              </p:ext>
            </p:extLst>
          </p:nvPr>
        </p:nvGraphicFramePr>
        <p:xfrm>
          <a:off x="305905" y="1115837"/>
          <a:ext cx="2939787" cy="48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5621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HISTORIE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2341795-CB18-B729-50F5-DF8755AD27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80918"/>
              </p:ext>
            </p:extLst>
          </p:nvPr>
        </p:nvGraphicFramePr>
        <p:xfrm>
          <a:off x="305906" y="1115837"/>
          <a:ext cx="10080000" cy="215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727A433E-2AB8-CED9-F38C-A7AD608B93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05" y="3059838"/>
            <a:ext cx="4711025" cy="311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E7A3539-F5F8-4738-8D88-2BE0CE6E46C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906" y="3103689"/>
            <a:ext cx="2798781" cy="311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C26D1AD-1230-5E2A-A0B1-154403732E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906" y="3059836"/>
            <a:ext cx="1800000" cy="3056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612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HISTORIE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2341795-CB18-B729-50F5-DF8755AD27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3185607"/>
              </p:ext>
            </p:extLst>
          </p:nvPr>
        </p:nvGraphicFramePr>
        <p:xfrm>
          <a:off x="305906" y="1259837"/>
          <a:ext cx="7488000" cy="136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494D4677-EF9E-0621-913B-880A64D7F9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906" y="3082907"/>
            <a:ext cx="1944000" cy="1458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21331A4-2214-A15B-C2B9-0751EDB830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3395" y="4540907"/>
            <a:ext cx="8458511" cy="161493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1C142A3-3BF3-E0DA-777B-F514B2C4C73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0" r="17281"/>
          <a:stretch/>
        </p:blipFill>
        <p:spPr>
          <a:xfrm>
            <a:off x="7997252" y="1829837"/>
            <a:ext cx="2244654" cy="26880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2994947B-192C-3D3E-1A01-6C6882D7D9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906" y="3059837"/>
            <a:ext cx="1944000" cy="14580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548700BB-E8A9-ACF1-3453-BD146C38F03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06" y="3059837"/>
            <a:ext cx="1944000" cy="14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0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PŘÍČINA OPRAVY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B08BCAB-178E-31D2-E345-F312921A3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904" y="1979837"/>
            <a:ext cx="3528002" cy="23148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F69ED8E-4F59-0C79-79B8-599D819064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3"/>
          <a:stretch/>
        </p:blipFill>
        <p:spPr>
          <a:xfrm>
            <a:off x="5201527" y="2339837"/>
            <a:ext cx="1584379" cy="2784506"/>
          </a:xfrm>
          <a:prstGeom prst="rect">
            <a:avLst/>
          </a:prstGeom>
        </p:spPr>
      </p:pic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D56BDC9E-D7C5-C072-94F3-1C6587835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044850"/>
              </p:ext>
            </p:extLst>
          </p:nvPr>
        </p:nvGraphicFramePr>
        <p:xfrm>
          <a:off x="5525906" y="4355837"/>
          <a:ext cx="4860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355679888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15413193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1574959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82459379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39355034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963767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Normální zatížitelnost</a:t>
                      </a: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b="1" dirty="0" err="1">
                          <a:latin typeface="+mn-lt"/>
                        </a:rPr>
                        <a:t>Vv</a:t>
                      </a:r>
                      <a:endParaRPr lang="cs-CZ" sz="11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 err="1">
                          <a:latin typeface="+mn-lt"/>
                        </a:rPr>
                        <a:t>Vv</a:t>
                      </a:r>
                      <a:endParaRPr lang="cs-CZ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dirty="0">
                          <a:latin typeface="+mn-lt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dirty="0">
                          <a:latin typeface="+mn-lt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dirty="0">
                          <a:latin typeface="+mn-lt"/>
                        </a:rPr>
                        <a:t>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165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Výhradní zatížitelnost</a:t>
                      </a: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b="1" dirty="0" err="1">
                          <a:latin typeface="+mn-lt"/>
                        </a:rPr>
                        <a:t>Vr</a:t>
                      </a:r>
                      <a:endParaRPr lang="cs-CZ" sz="11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 err="1">
                          <a:latin typeface="+mn-lt"/>
                        </a:rPr>
                        <a:t>Vv</a:t>
                      </a:r>
                      <a:endParaRPr lang="cs-CZ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dirty="0">
                          <a:latin typeface="+mn-lt"/>
                        </a:rPr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dirty="0">
                          <a:latin typeface="+mn-lt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dirty="0">
                          <a:latin typeface="+mn-lt"/>
                        </a:rPr>
                        <a:t>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946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Výjimečná zatížitelnost</a:t>
                      </a: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b="1" dirty="0">
                          <a:latin typeface="+mn-lt"/>
                        </a:rPr>
                        <a:t>Ve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 err="1">
                          <a:latin typeface="+mn-lt"/>
                        </a:rPr>
                        <a:t>Vv</a:t>
                      </a:r>
                      <a:endParaRPr lang="cs-CZ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dirty="0">
                          <a:latin typeface="+mn-lt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dirty="0">
                          <a:latin typeface="+mn-lt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dirty="0">
                          <a:latin typeface="+mn-lt"/>
                        </a:rPr>
                        <a:t>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549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Zatížitelnost na jednu jednoduchou </a:t>
                      </a:r>
                      <a:br>
                        <a:rPr lang="cs-CZ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cs-CZ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nápravu o dvou kolech</a:t>
                      </a: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100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dirty="0" err="1">
                          <a:latin typeface="+mn-lt"/>
                        </a:rPr>
                        <a:t>Vv</a:t>
                      </a:r>
                      <a:endParaRPr lang="cs-CZ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dirty="0">
                          <a:latin typeface="+mn-lt"/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dirty="0">
                          <a:latin typeface="+mn-lt"/>
                        </a:rPr>
                        <a:t>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3414347"/>
                  </a:ext>
                </a:extLst>
              </a:tr>
            </a:tbl>
          </a:graphicData>
        </a:graphic>
      </p:graphicFrame>
      <p:pic>
        <p:nvPicPr>
          <p:cNvPr id="11" name="Obrázek 10">
            <a:extLst>
              <a:ext uri="{FF2B5EF4-FFF2-40B4-BE49-F238E27FC236}">
                <a16:creationId xmlns:a16="http://schemas.microsoft.com/office/drawing/2014/main" id="{CEE1A7CA-4746-87A0-714B-D519B0589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06" y="2339837"/>
            <a:ext cx="4880125" cy="33120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84ACF7C-0D77-370F-5A5C-9842B9C3EF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3641156"/>
              </p:ext>
            </p:extLst>
          </p:nvPr>
        </p:nvGraphicFramePr>
        <p:xfrm>
          <a:off x="377907" y="1115838"/>
          <a:ext cx="10008000" cy="107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2FB76EA0-C409-8F2E-D572-DD9F7A73FF03}"/>
              </a:ext>
            </a:extLst>
          </p:cNvPr>
          <p:cNvSpPr txBox="1"/>
          <p:nvPr/>
        </p:nvSpPr>
        <p:spPr>
          <a:xfrm>
            <a:off x="5525906" y="5875302"/>
            <a:ext cx="46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/>
              <a:t>Zahrnut koeficient stavebního stavu 0.4.</a:t>
            </a:r>
            <a:endParaRPr lang="cs-CZ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830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NAVRHOVANÁ OPRAVA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A27FCD6-83D9-82CC-6631-6D5DA327E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906" y="2147985"/>
            <a:ext cx="5472000" cy="3791851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B539B90-1B84-29F1-3BC5-57E54B7100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3408434"/>
              </p:ext>
            </p:extLst>
          </p:nvPr>
        </p:nvGraphicFramePr>
        <p:xfrm>
          <a:off x="305907" y="971837"/>
          <a:ext cx="3167999" cy="244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75C678BA-7F73-370D-D63D-D24B799F19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012" y="3419837"/>
            <a:ext cx="3795732" cy="259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30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NAVRH OPRAVY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58A39A7-DD98-D023-814C-9CA8C447F1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9883994"/>
              </p:ext>
            </p:extLst>
          </p:nvPr>
        </p:nvGraphicFramePr>
        <p:xfrm>
          <a:off x="305906" y="1115837"/>
          <a:ext cx="5616000" cy="12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Obrázek 8">
            <a:extLst>
              <a:ext uri="{FF2B5EF4-FFF2-40B4-BE49-F238E27FC236}">
                <a16:creationId xmlns:a16="http://schemas.microsoft.com/office/drawing/2014/main" id="{D9383718-F285-3DBB-FD8C-671FA8F9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2362"/>
          <a:stretch/>
        </p:blipFill>
        <p:spPr>
          <a:xfrm>
            <a:off x="341172" y="2407380"/>
            <a:ext cx="6084734" cy="367645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89B1D2F-CA8F-ECFB-D3AE-5847D14C6BC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1184" y="1547837"/>
            <a:ext cx="3138722" cy="428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68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NAVRH OPRAVY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35DF6E7F-5906-B8C3-F3BB-9567369CE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595926"/>
              </p:ext>
            </p:extLst>
          </p:nvPr>
        </p:nvGraphicFramePr>
        <p:xfrm>
          <a:off x="332945" y="4139837"/>
          <a:ext cx="6092963" cy="1445150"/>
        </p:xfrm>
        <a:graphic>
          <a:graphicData uri="http://schemas.openxmlformats.org/drawingml/2006/table">
            <a:tbl>
              <a:tblPr/>
              <a:tblGrid>
                <a:gridCol w="1143766">
                  <a:extLst>
                    <a:ext uri="{9D8B030D-6E8A-4147-A177-3AD203B41FA5}">
                      <a16:colId xmlns:a16="http://schemas.microsoft.com/office/drawing/2014/main" val="808105010"/>
                    </a:ext>
                  </a:extLst>
                </a:gridCol>
                <a:gridCol w="1314798">
                  <a:extLst>
                    <a:ext uri="{9D8B030D-6E8A-4147-A177-3AD203B41FA5}">
                      <a16:colId xmlns:a16="http://schemas.microsoft.com/office/drawing/2014/main" val="18793347"/>
                    </a:ext>
                  </a:extLst>
                </a:gridCol>
                <a:gridCol w="513091">
                  <a:extLst>
                    <a:ext uri="{9D8B030D-6E8A-4147-A177-3AD203B41FA5}">
                      <a16:colId xmlns:a16="http://schemas.microsoft.com/office/drawing/2014/main" val="3576754807"/>
                    </a:ext>
                  </a:extLst>
                </a:gridCol>
                <a:gridCol w="673434">
                  <a:extLst>
                    <a:ext uri="{9D8B030D-6E8A-4147-A177-3AD203B41FA5}">
                      <a16:colId xmlns:a16="http://schemas.microsoft.com/office/drawing/2014/main" val="3443329678"/>
                    </a:ext>
                  </a:extLst>
                </a:gridCol>
                <a:gridCol w="716191">
                  <a:extLst>
                    <a:ext uri="{9D8B030D-6E8A-4147-A177-3AD203B41FA5}">
                      <a16:colId xmlns:a16="http://schemas.microsoft.com/office/drawing/2014/main" val="3510102547"/>
                    </a:ext>
                  </a:extLst>
                </a:gridCol>
                <a:gridCol w="662744">
                  <a:extLst>
                    <a:ext uri="{9D8B030D-6E8A-4147-A177-3AD203B41FA5}">
                      <a16:colId xmlns:a16="http://schemas.microsoft.com/office/drawing/2014/main" val="3048822954"/>
                    </a:ext>
                  </a:extLst>
                </a:gridCol>
                <a:gridCol w="513091">
                  <a:extLst>
                    <a:ext uri="{9D8B030D-6E8A-4147-A177-3AD203B41FA5}">
                      <a16:colId xmlns:a16="http://schemas.microsoft.com/office/drawing/2014/main" val="493992530"/>
                    </a:ext>
                  </a:extLst>
                </a:gridCol>
                <a:gridCol w="555848">
                  <a:extLst>
                    <a:ext uri="{9D8B030D-6E8A-4147-A177-3AD203B41FA5}">
                      <a16:colId xmlns:a16="http://schemas.microsoft.com/office/drawing/2014/main" val="2516337453"/>
                    </a:ext>
                  </a:extLst>
                </a:gridCol>
              </a:tblGrid>
              <a:tr h="81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POPIS KABELU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OZNAČENÍ JEDNOTKY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POČET 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LAN, DRÁTŮ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PRŮŘEZOVÁ PLOCHA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LAN, DRÁTU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[mm</a:t>
                      </a:r>
                      <a:r>
                        <a:rPr lang="cs-CZ" sz="1000" b="0" i="0" u="none" strike="noStrike" baseline="3000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]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PRŮŘEZOVÁ PLOCHA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KABELU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[mm</a:t>
                      </a:r>
                      <a:r>
                        <a:rPr lang="cs-CZ" sz="1000" b="0" i="0" u="none" strike="noStrike" baseline="3000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]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NORMÁLOVÉ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NAPĚTÍ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V KABELU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[MPa]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SÍLA V 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KABELU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[kN]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POMĚR</a:t>
                      </a:r>
                      <a:b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STÁVAJÍCÍ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85854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Stávající předpětí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 KABEL 42 lan Lp15,5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100723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Standartní jednotky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2x19lan  Ø15,7 - Y1860S7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7980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363059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Použitý systém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Wire EX-78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7357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657295"/>
                  </a:ext>
                </a:extLst>
              </a:tr>
            </a:tbl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6B728A82-7C0F-7FAB-CCA6-58FE382B2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943" y="1187836"/>
            <a:ext cx="5604307" cy="266400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2655EBD-7D54-7CC5-DF83-BD77108E573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44915" y="1115837"/>
            <a:ext cx="3640991" cy="2473031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AB483959-1697-7A5E-4D76-994EDB9BA6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717"/>
          <a:stretch/>
        </p:blipFill>
        <p:spPr>
          <a:xfrm>
            <a:off x="6497906" y="3766310"/>
            <a:ext cx="3888000" cy="219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2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NAVRH OPRAVY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4754DE3-E614-1F49-EDAC-D72D1C149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06" y="1115837"/>
            <a:ext cx="9161906" cy="450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21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NAVRH OPRAVY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7F8AD79-B8FD-9B39-8E92-27D7242A5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953" y="1115837"/>
            <a:ext cx="9521906" cy="21973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A0477EE-6592-A872-CAD8-D16FA8C4C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9747" y="3278837"/>
            <a:ext cx="8153906" cy="271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59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B49F535-FB5C-48F5-9F74-3633D61994E3}"/>
              </a:ext>
            </a:extLst>
          </p:cNvPr>
          <p:cNvSpPr txBox="1"/>
          <p:nvPr/>
        </p:nvSpPr>
        <p:spPr>
          <a:xfrm>
            <a:off x="305906" y="540515"/>
            <a:ext cx="4680000" cy="40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TECHNOLOGIE OPRAVY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91C84F1-3925-461B-B792-7F04C317B7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1673476"/>
              </p:ext>
            </p:extLst>
          </p:nvPr>
        </p:nvGraphicFramePr>
        <p:xfrm>
          <a:off x="305906" y="1187837"/>
          <a:ext cx="4319999" cy="244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Obrázek 12">
            <a:extLst>
              <a:ext uri="{FF2B5EF4-FFF2-40B4-BE49-F238E27FC236}">
                <a16:creationId xmlns:a16="http://schemas.microsoft.com/office/drawing/2014/main" id="{A59B1010-8A29-082E-FE92-2EB79160DBC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3907" y="4308396"/>
            <a:ext cx="2232000" cy="145362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6402F693-5C58-A426-7AFC-693A96A105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8463" y="1215665"/>
            <a:ext cx="5325294" cy="227617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90C65EA-AE00-BD5D-B0BA-10193756DC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5906" y="4472009"/>
            <a:ext cx="5705906" cy="143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342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E4F2B05-305F-461C-9A70-862E46F4E952}"/>
              </a:ext>
            </a:extLst>
          </p:cNvPr>
          <p:cNvSpPr txBox="1"/>
          <p:nvPr/>
        </p:nvSpPr>
        <p:spPr>
          <a:xfrm>
            <a:off x="1242244" y="1115837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latin typeface="Verdana" pitchFamily="34" charset="0"/>
              </a:rPr>
              <a:t>DĚKUJI ZA POZORNOST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8D2BAC8-BD7B-91B1-0063-CC7B954031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" y="971837"/>
            <a:ext cx="10691813" cy="524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1675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010AA49DDB1849954E4149DF9E8F5A" ma:contentTypeVersion="19" ma:contentTypeDescription="Vytvoří nový dokument" ma:contentTypeScope="" ma:versionID="efaa3d3033ad037526071d7f2dbbf62d">
  <xsd:schema xmlns:xsd="http://www.w3.org/2001/XMLSchema" xmlns:xs="http://www.w3.org/2001/XMLSchema" xmlns:p="http://schemas.microsoft.com/office/2006/metadata/properties" xmlns:ns2="c75abebe-b996-4deb-9754-a662d72f1e71" xmlns:ns3="ff7b73b4-01f0-4f4c-95ec-1d79baa31b31" targetNamespace="http://schemas.microsoft.com/office/2006/metadata/properties" ma:root="true" ma:fieldsID="b655afa3d3277fabc08ca2ee1b2c81e2" ns2:_="" ns3:_="">
    <xsd:import namespace="c75abebe-b996-4deb-9754-a662d72f1e71"/>
    <xsd:import namespace="ff7b73b4-01f0-4f4c-95ec-1d79baa31b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pozn_x00e1_mka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abebe-b996-4deb-9754-a662d72f1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pozn_x00e1_mka" ma:index="17" nillable="true" ma:displayName="poznámka" ma:description="poznámky k souboru" ma:format="Dropdown" ma:internalName="pozn_x00e1_mka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ba5fd819-8e46-4791-bf7f-6e8470d5c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7b73b4-01f0-4f4c-95ec-1d79baa31b3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3fd8ae1-bc4a-4d88-a9a3-790beff0ad93}" ma:internalName="TaxCatchAll" ma:showField="CatchAllData" ma:web="ff7b73b4-01f0-4f4c-95ec-1d79baa31b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31A4DE-C9BC-4A00-9E7A-7937210555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525885-5C0B-447A-A4FC-6E59E43604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5abebe-b996-4deb-9754-a662d72f1e71"/>
    <ds:schemaRef ds:uri="ff7b73b4-01f0-4f4c-95ec-1d79baa31b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9798</TotalTime>
  <Words>1426</Words>
  <Application>Microsoft Office PowerPoint</Application>
  <PresentationFormat>Vlastní</PresentationFormat>
  <Paragraphs>222</Paragraphs>
  <Slides>14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Calibri</vt:lpstr>
      <vt:lpstr>Verdana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Ing. František Doubravský</dc:creator>
  <cp:lastModifiedBy>Michal Strejček</cp:lastModifiedBy>
  <cp:revision>286</cp:revision>
  <cp:lastPrinted>2024-08-28T15:07:22Z</cp:lastPrinted>
  <dcterms:created xsi:type="dcterms:W3CDTF">2012-05-21T05:45:43Z</dcterms:created>
  <dcterms:modified xsi:type="dcterms:W3CDTF">2024-09-07T12:51:13Z</dcterms:modified>
</cp:coreProperties>
</file>