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4.xml" ContentType="application/vnd.openxmlformats-officedocument.drawingml.chartshape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688" r:id="rId2"/>
  </p:sldMasterIdLst>
  <p:notesMasterIdLst>
    <p:notesMasterId r:id="rId30"/>
  </p:notesMasterIdLst>
  <p:handoutMasterIdLst>
    <p:handoutMasterId r:id="rId31"/>
  </p:handoutMasterIdLst>
  <p:sldIdLst>
    <p:sldId id="256" r:id="rId3"/>
    <p:sldId id="672" r:id="rId4"/>
    <p:sldId id="675" r:id="rId5"/>
    <p:sldId id="654" r:id="rId6"/>
    <p:sldId id="676" r:id="rId7"/>
    <p:sldId id="677" r:id="rId8"/>
    <p:sldId id="678" r:id="rId9"/>
    <p:sldId id="679" r:id="rId10"/>
    <p:sldId id="586" r:id="rId11"/>
    <p:sldId id="640" r:id="rId12"/>
    <p:sldId id="630" r:id="rId13"/>
    <p:sldId id="680" r:id="rId14"/>
    <p:sldId id="635" r:id="rId15"/>
    <p:sldId id="674" r:id="rId16"/>
    <p:sldId id="651" r:id="rId17"/>
    <p:sldId id="653" r:id="rId18"/>
    <p:sldId id="636" r:id="rId19"/>
    <p:sldId id="673" r:id="rId20"/>
    <p:sldId id="650" r:id="rId21"/>
    <p:sldId id="629" r:id="rId22"/>
    <p:sldId id="615" r:id="rId23"/>
    <p:sldId id="626" r:id="rId24"/>
    <p:sldId id="625" r:id="rId25"/>
    <p:sldId id="619" r:id="rId26"/>
    <p:sldId id="627" r:id="rId27"/>
    <p:sldId id="628" r:id="rId28"/>
    <p:sldId id="257" r:id="rId29"/>
  </p:sldIdLst>
  <p:sldSz cx="12192000" cy="6858000"/>
  <p:notesSz cx="9926638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067" userDrawn="1">
          <p15:clr>
            <a:srgbClr val="A4A3A4"/>
          </p15:clr>
        </p15:guide>
        <p15:guide id="2" pos="2793" userDrawn="1">
          <p15:clr>
            <a:srgbClr val="A4A3A4"/>
          </p15:clr>
        </p15:guide>
        <p15:guide id="3" orient="horz" pos="2141" userDrawn="1">
          <p15:clr>
            <a:srgbClr val="A4A3A4"/>
          </p15:clr>
        </p15:guide>
        <p15:guide id="4" pos="312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C7D6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97C853-B383-47D2-930B-DC5BACB6E565}" v="52" dt="2024-09-04T13:59:03.037"/>
    <p1510:client id="{B06894D4-3222-49E7-8409-B65D4CE8B38D}" v="253" dt="2024-09-04T14:24:17.7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Světlý styl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Styl Středně sytá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Styl Světlá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8EC20E35-A176-4012-BC5E-935CFFF8708E}" styleName="Styl Středně sytá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Styl Středně sytá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7B26C5-4107-4FEC-AEDC-1716B250A1EF}" styleName="Světlý sty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Styl s motivem 1 – zvýraznění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Světlý styl 3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410" autoAdjust="0"/>
  </p:normalViewPr>
  <p:slideViewPr>
    <p:cSldViewPr snapToGrid="0" showGuides="1">
      <p:cViewPr varScale="1">
        <p:scale>
          <a:sx n="100" d="100"/>
          <a:sy n="100" d="100"/>
        </p:scale>
        <p:origin x="114" y="34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113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159" d="100"/>
          <a:sy n="159" d="100"/>
        </p:scale>
        <p:origin x="4698" y="126"/>
      </p:cViewPr>
      <p:guideLst>
        <p:guide orient="horz" pos="2067"/>
        <p:guide pos="2793"/>
        <p:guide orient="horz" pos="214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g. Milan Dont, Ph.D." userId="c6d639cb-aef2-4183-8587-c025f6f83b63" providerId="ADAL" clId="{B06894D4-3222-49E7-8409-B65D4CE8B38D}"/>
    <pc:docChg chg="undo custSel addSld delSld modSld sldOrd modMainMaster">
      <pc:chgData name="Ing. Milan Dont, Ph.D." userId="c6d639cb-aef2-4183-8587-c025f6f83b63" providerId="ADAL" clId="{B06894D4-3222-49E7-8409-B65D4CE8B38D}" dt="2024-09-04T14:21:52.243" v="524" actId="20577"/>
      <pc:docMkLst>
        <pc:docMk/>
      </pc:docMkLst>
      <pc:sldChg chg="modSp mod">
        <pc:chgData name="Ing. Milan Dont, Ph.D." userId="c6d639cb-aef2-4183-8587-c025f6f83b63" providerId="ADAL" clId="{B06894D4-3222-49E7-8409-B65D4CE8B38D}" dt="2024-09-04T11:41:16.415" v="328" actId="20577"/>
        <pc:sldMkLst>
          <pc:docMk/>
          <pc:sldMk cId="3346502947" sldId="256"/>
        </pc:sldMkLst>
        <pc:spChg chg="mod">
          <ac:chgData name="Ing. Milan Dont, Ph.D." userId="c6d639cb-aef2-4183-8587-c025f6f83b63" providerId="ADAL" clId="{B06894D4-3222-49E7-8409-B65D4CE8B38D}" dt="2024-09-04T06:43:52.538" v="2" actId="20577"/>
          <ac:spMkLst>
            <pc:docMk/>
            <pc:sldMk cId="3346502947" sldId="256"/>
            <ac:spMk id="4" creationId="{D7FC949A-9C16-44A4-9F7D-9E6CABFBB463}"/>
          </ac:spMkLst>
        </pc:spChg>
        <pc:spChg chg="mod">
          <ac:chgData name="Ing. Milan Dont, Ph.D." userId="c6d639cb-aef2-4183-8587-c025f6f83b63" providerId="ADAL" clId="{B06894D4-3222-49E7-8409-B65D4CE8B38D}" dt="2024-09-04T11:41:16.415" v="328" actId="20577"/>
          <ac:spMkLst>
            <pc:docMk/>
            <pc:sldMk cId="3346502947" sldId="256"/>
            <ac:spMk id="8" creationId="{69E4EFBA-5A10-4313-8227-A60BB3E3D355}"/>
          </ac:spMkLst>
        </pc:spChg>
        <pc:spChg chg="mod">
          <ac:chgData name="Ing. Milan Dont, Ph.D." userId="c6d639cb-aef2-4183-8587-c025f6f83b63" providerId="ADAL" clId="{B06894D4-3222-49E7-8409-B65D4CE8B38D}" dt="2024-09-04T06:44:15.352" v="53" actId="20577"/>
          <ac:spMkLst>
            <pc:docMk/>
            <pc:sldMk cId="3346502947" sldId="256"/>
            <ac:spMk id="9" creationId="{68F48DB6-0836-4F62-93B2-10E25AF76412}"/>
          </ac:spMkLst>
        </pc:spChg>
      </pc:sldChg>
      <pc:sldChg chg="addSp modSp del mod">
        <pc:chgData name="Ing. Milan Dont, Ph.D." userId="c6d639cb-aef2-4183-8587-c025f6f83b63" providerId="ADAL" clId="{B06894D4-3222-49E7-8409-B65D4CE8B38D}" dt="2024-09-04T13:34:01.870" v="330" actId="47"/>
        <pc:sldMkLst>
          <pc:docMk/>
          <pc:sldMk cId="1219069828" sldId="292"/>
        </pc:sldMkLst>
        <pc:spChg chg="add mod">
          <ac:chgData name="Ing. Milan Dont, Ph.D." userId="c6d639cb-aef2-4183-8587-c025f6f83b63" providerId="ADAL" clId="{B06894D4-3222-49E7-8409-B65D4CE8B38D}" dt="2024-09-04T06:48:01.783" v="68" actId="1076"/>
          <ac:spMkLst>
            <pc:docMk/>
            <pc:sldMk cId="1219069828" sldId="292"/>
            <ac:spMk id="3" creationId="{CF944535-7F3C-1141-BFF2-C9ADC2907860}"/>
          </ac:spMkLst>
        </pc:spChg>
        <pc:spChg chg="mod">
          <ac:chgData name="Ing. Milan Dont, Ph.D." userId="c6d639cb-aef2-4183-8587-c025f6f83b63" providerId="ADAL" clId="{B06894D4-3222-49E7-8409-B65D4CE8B38D}" dt="2024-09-04T06:47:53.367" v="65" actId="1076"/>
          <ac:spMkLst>
            <pc:docMk/>
            <pc:sldMk cId="1219069828" sldId="292"/>
            <ac:spMk id="6" creationId="{54A4D385-93E8-41A7-BC7F-7D9CFC47AB8A}"/>
          </ac:spMkLst>
        </pc:spChg>
      </pc:sldChg>
      <pc:sldChg chg="del">
        <pc:chgData name="Ing. Milan Dont, Ph.D." userId="c6d639cb-aef2-4183-8587-c025f6f83b63" providerId="ADAL" clId="{B06894D4-3222-49E7-8409-B65D4CE8B38D}" dt="2024-09-04T07:02:36.737" v="194" actId="47"/>
        <pc:sldMkLst>
          <pc:docMk/>
          <pc:sldMk cId="2599122695" sldId="297"/>
        </pc:sldMkLst>
      </pc:sldChg>
      <pc:sldChg chg="delSp modSp add del mod">
        <pc:chgData name="Ing. Milan Dont, Ph.D." userId="c6d639cb-aef2-4183-8587-c025f6f83b63" providerId="ADAL" clId="{B06894D4-3222-49E7-8409-B65D4CE8B38D}" dt="2024-09-04T11:38:17.381" v="322" actId="1076"/>
        <pc:sldMkLst>
          <pc:docMk/>
          <pc:sldMk cId="537410625" sldId="586"/>
        </pc:sldMkLst>
        <pc:spChg chg="del">
          <ac:chgData name="Ing. Milan Dont, Ph.D." userId="c6d639cb-aef2-4183-8587-c025f6f83b63" providerId="ADAL" clId="{B06894D4-3222-49E7-8409-B65D4CE8B38D}" dt="2024-09-04T11:38:13.201" v="320" actId="478"/>
          <ac:spMkLst>
            <pc:docMk/>
            <pc:sldMk cId="537410625" sldId="586"/>
            <ac:spMk id="9" creationId="{BC12F37B-B931-7041-8D2E-C446F9FED2F3}"/>
          </ac:spMkLst>
        </pc:spChg>
        <pc:picChg chg="del">
          <ac:chgData name="Ing. Milan Dont, Ph.D." userId="c6d639cb-aef2-4183-8587-c025f6f83b63" providerId="ADAL" clId="{B06894D4-3222-49E7-8409-B65D4CE8B38D}" dt="2024-09-04T11:38:14.173" v="321" actId="478"/>
          <ac:picMkLst>
            <pc:docMk/>
            <pc:sldMk cId="537410625" sldId="586"/>
            <ac:picMk id="8" creationId="{78C168F9-F29B-6B48-8EAB-064918F53D0F}"/>
          </ac:picMkLst>
        </pc:picChg>
        <pc:picChg chg="mod">
          <ac:chgData name="Ing. Milan Dont, Ph.D." userId="c6d639cb-aef2-4183-8587-c025f6f83b63" providerId="ADAL" clId="{B06894D4-3222-49E7-8409-B65D4CE8B38D}" dt="2024-09-04T11:38:17.381" v="322" actId="1076"/>
          <ac:picMkLst>
            <pc:docMk/>
            <pc:sldMk cId="537410625" sldId="586"/>
            <ac:picMk id="1026" creationId="{00000000-0000-0000-0000-000000000000}"/>
          </ac:picMkLst>
        </pc:picChg>
      </pc:sldChg>
      <pc:sldChg chg="del">
        <pc:chgData name="Ing. Milan Dont, Ph.D." userId="c6d639cb-aef2-4183-8587-c025f6f83b63" providerId="ADAL" clId="{B06894D4-3222-49E7-8409-B65D4CE8B38D}" dt="2024-09-04T07:03:19.259" v="198" actId="47"/>
        <pc:sldMkLst>
          <pc:docMk/>
          <pc:sldMk cId="1643056976" sldId="589"/>
        </pc:sldMkLst>
      </pc:sldChg>
      <pc:sldChg chg="del">
        <pc:chgData name="Ing. Milan Dont, Ph.D." userId="c6d639cb-aef2-4183-8587-c025f6f83b63" providerId="ADAL" clId="{B06894D4-3222-49E7-8409-B65D4CE8B38D}" dt="2024-09-04T07:02:27.436" v="193" actId="47"/>
        <pc:sldMkLst>
          <pc:docMk/>
          <pc:sldMk cId="397536028" sldId="593"/>
        </pc:sldMkLst>
      </pc:sldChg>
      <pc:sldChg chg="del">
        <pc:chgData name="Ing. Milan Dont, Ph.D." userId="c6d639cb-aef2-4183-8587-c025f6f83b63" providerId="ADAL" clId="{B06894D4-3222-49E7-8409-B65D4CE8B38D}" dt="2024-09-04T07:02:36.737" v="194" actId="47"/>
        <pc:sldMkLst>
          <pc:docMk/>
          <pc:sldMk cId="3515484282" sldId="594"/>
        </pc:sldMkLst>
      </pc:sldChg>
      <pc:sldChg chg="del">
        <pc:chgData name="Ing. Milan Dont, Ph.D." userId="c6d639cb-aef2-4183-8587-c025f6f83b63" providerId="ADAL" clId="{B06894D4-3222-49E7-8409-B65D4CE8B38D}" dt="2024-09-04T07:02:45.039" v="195" actId="47"/>
        <pc:sldMkLst>
          <pc:docMk/>
          <pc:sldMk cId="764702817" sldId="596"/>
        </pc:sldMkLst>
      </pc:sldChg>
      <pc:sldChg chg="addSp modSp del">
        <pc:chgData name="Ing. Milan Dont, Ph.D." userId="c6d639cb-aef2-4183-8587-c025f6f83b63" providerId="ADAL" clId="{B06894D4-3222-49E7-8409-B65D4CE8B38D}" dt="2024-09-04T13:34:01.870" v="330" actId="47"/>
        <pc:sldMkLst>
          <pc:docMk/>
          <pc:sldMk cId="836939591" sldId="612"/>
        </pc:sldMkLst>
        <pc:spChg chg="add mod">
          <ac:chgData name="Ing. Milan Dont, Ph.D." userId="c6d639cb-aef2-4183-8587-c025f6f83b63" providerId="ADAL" clId="{B06894D4-3222-49E7-8409-B65D4CE8B38D}" dt="2024-09-04T06:48:03.584" v="69"/>
          <ac:spMkLst>
            <pc:docMk/>
            <pc:sldMk cId="836939591" sldId="612"/>
            <ac:spMk id="3" creationId="{BC16448A-F5D5-67B9-AD34-7FEA3D5F43C1}"/>
          </ac:spMkLst>
        </pc:spChg>
      </pc:sldChg>
      <pc:sldChg chg="add">
        <pc:chgData name="Ing. Milan Dont, Ph.D." userId="c6d639cb-aef2-4183-8587-c025f6f83b63" providerId="ADAL" clId="{B06894D4-3222-49E7-8409-B65D4CE8B38D}" dt="2024-09-04T11:27:38.390" v="213"/>
        <pc:sldMkLst>
          <pc:docMk/>
          <pc:sldMk cId="15862245" sldId="615"/>
        </pc:sldMkLst>
      </pc:sldChg>
      <pc:sldChg chg="add del">
        <pc:chgData name="Ing. Milan Dont, Ph.D." userId="c6d639cb-aef2-4183-8587-c025f6f83b63" providerId="ADAL" clId="{B06894D4-3222-49E7-8409-B65D4CE8B38D}" dt="2024-09-04T11:29:10.708" v="277" actId="47"/>
        <pc:sldMkLst>
          <pc:docMk/>
          <pc:sldMk cId="1519707117" sldId="618"/>
        </pc:sldMkLst>
      </pc:sldChg>
      <pc:sldChg chg="add">
        <pc:chgData name="Ing. Milan Dont, Ph.D." userId="c6d639cb-aef2-4183-8587-c025f6f83b63" providerId="ADAL" clId="{B06894D4-3222-49E7-8409-B65D4CE8B38D}" dt="2024-09-04T11:27:38.390" v="213"/>
        <pc:sldMkLst>
          <pc:docMk/>
          <pc:sldMk cId="1721571726" sldId="619"/>
        </pc:sldMkLst>
      </pc:sldChg>
      <pc:sldChg chg="modSp add mod">
        <pc:chgData name="Ing. Milan Dont, Ph.D." userId="c6d639cb-aef2-4183-8587-c025f6f83b63" providerId="ADAL" clId="{B06894D4-3222-49E7-8409-B65D4CE8B38D}" dt="2024-09-04T11:29:02.668" v="276" actId="27636"/>
        <pc:sldMkLst>
          <pc:docMk/>
          <pc:sldMk cId="1489293474" sldId="625"/>
        </pc:sldMkLst>
        <pc:spChg chg="mod">
          <ac:chgData name="Ing. Milan Dont, Ph.D." userId="c6d639cb-aef2-4183-8587-c025f6f83b63" providerId="ADAL" clId="{B06894D4-3222-49E7-8409-B65D4CE8B38D}" dt="2024-09-04T11:29:02.668" v="276" actId="27636"/>
          <ac:spMkLst>
            <pc:docMk/>
            <pc:sldMk cId="1489293474" sldId="625"/>
            <ac:spMk id="7" creationId="{A481589B-FBFF-8F85-2105-1258294D2667}"/>
          </ac:spMkLst>
        </pc:spChg>
      </pc:sldChg>
      <pc:sldChg chg="del">
        <pc:chgData name="Ing. Milan Dont, Ph.D." userId="c6d639cb-aef2-4183-8587-c025f6f83b63" providerId="ADAL" clId="{B06894D4-3222-49E7-8409-B65D4CE8B38D}" dt="2024-09-04T07:02:36.737" v="194" actId="47"/>
        <pc:sldMkLst>
          <pc:docMk/>
          <pc:sldMk cId="2105893137" sldId="625"/>
        </pc:sldMkLst>
      </pc:sldChg>
      <pc:sldChg chg="modSp add mod">
        <pc:chgData name="Ing. Milan Dont, Ph.D." userId="c6d639cb-aef2-4183-8587-c025f6f83b63" providerId="ADAL" clId="{B06894D4-3222-49E7-8409-B65D4CE8B38D}" dt="2024-09-04T11:27:58.976" v="239" actId="6549"/>
        <pc:sldMkLst>
          <pc:docMk/>
          <pc:sldMk cId="1902984951" sldId="626"/>
        </pc:sldMkLst>
        <pc:spChg chg="mod">
          <ac:chgData name="Ing. Milan Dont, Ph.D." userId="c6d639cb-aef2-4183-8587-c025f6f83b63" providerId="ADAL" clId="{B06894D4-3222-49E7-8409-B65D4CE8B38D}" dt="2024-09-04T11:27:58.976" v="239" actId="6549"/>
          <ac:spMkLst>
            <pc:docMk/>
            <pc:sldMk cId="1902984951" sldId="626"/>
            <ac:spMk id="3" creationId="{25B7876E-447A-F8F8-6919-AB9E0660C298}"/>
          </ac:spMkLst>
        </pc:spChg>
      </pc:sldChg>
      <pc:sldChg chg="del">
        <pc:chgData name="Ing. Milan Dont, Ph.D." userId="c6d639cb-aef2-4183-8587-c025f6f83b63" providerId="ADAL" clId="{B06894D4-3222-49E7-8409-B65D4CE8B38D}" dt="2024-09-04T07:02:47.702" v="196" actId="47"/>
        <pc:sldMkLst>
          <pc:docMk/>
          <pc:sldMk cId="2742993239" sldId="626"/>
        </pc:sldMkLst>
      </pc:sldChg>
      <pc:sldChg chg="add">
        <pc:chgData name="Ing. Milan Dont, Ph.D." userId="c6d639cb-aef2-4183-8587-c025f6f83b63" providerId="ADAL" clId="{B06894D4-3222-49E7-8409-B65D4CE8B38D}" dt="2024-09-04T11:26:36.990" v="212"/>
        <pc:sldMkLst>
          <pc:docMk/>
          <pc:sldMk cId="131022268" sldId="627"/>
        </pc:sldMkLst>
      </pc:sldChg>
      <pc:sldChg chg="addSp modSp add mod">
        <pc:chgData name="Ing. Milan Dont, Ph.D." userId="c6d639cb-aef2-4183-8587-c025f6f83b63" providerId="ADAL" clId="{B06894D4-3222-49E7-8409-B65D4CE8B38D}" dt="2024-09-04T11:33:03.679" v="315" actId="1076"/>
        <pc:sldMkLst>
          <pc:docMk/>
          <pc:sldMk cId="1986238100" sldId="628"/>
        </pc:sldMkLst>
        <pc:spChg chg="add mod">
          <ac:chgData name="Ing. Milan Dont, Ph.D." userId="c6d639cb-aef2-4183-8587-c025f6f83b63" providerId="ADAL" clId="{B06894D4-3222-49E7-8409-B65D4CE8B38D}" dt="2024-09-04T11:33:03.679" v="315" actId="1076"/>
          <ac:spMkLst>
            <pc:docMk/>
            <pc:sldMk cId="1986238100" sldId="628"/>
            <ac:spMk id="3" creationId="{70AD73EE-5CEB-5386-2A70-7CA6CC8972EB}"/>
          </ac:spMkLst>
        </pc:spChg>
        <pc:picChg chg="mod">
          <ac:chgData name="Ing. Milan Dont, Ph.D." userId="c6d639cb-aef2-4183-8587-c025f6f83b63" providerId="ADAL" clId="{B06894D4-3222-49E7-8409-B65D4CE8B38D}" dt="2024-09-04T11:32:58.953" v="314" actId="1076"/>
          <ac:picMkLst>
            <pc:docMk/>
            <pc:sldMk cId="1986238100" sldId="628"/>
            <ac:picMk id="4" creationId="{BD0AE9B2-5824-B84F-4CD7-5FD2A4476F9F}"/>
          </ac:picMkLst>
        </pc:picChg>
      </pc:sldChg>
      <pc:sldChg chg="addSp delSp modSp mod">
        <pc:chgData name="Ing. Milan Dont, Ph.D." userId="c6d639cb-aef2-4183-8587-c025f6f83b63" providerId="ADAL" clId="{B06894D4-3222-49E7-8409-B65D4CE8B38D}" dt="2024-09-04T07:02:16.414" v="190" actId="20577"/>
        <pc:sldMkLst>
          <pc:docMk/>
          <pc:sldMk cId="68793163" sldId="630"/>
        </pc:sldMkLst>
        <pc:spChg chg="mod">
          <ac:chgData name="Ing. Milan Dont, Ph.D." userId="c6d639cb-aef2-4183-8587-c025f6f83b63" providerId="ADAL" clId="{B06894D4-3222-49E7-8409-B65D4CE8B38D}" dt="2024-09-04T07:02:16.414" v="190" actId="20577"/>
          <ac:spMkLst>
            <pc:docMk/>
            <pc:sldMk cId="68793163" sldId="630"/>
            <ac:spMk id="2" creationId="{05E97DA1-0B20-05EF-6C3D-B45B2511FE71}"/>
          </ac:spMkLst>
        </pc:spChg>
        <pc:spChg chg="add del mod">
          <ac:chgData name="Ing. Milan Dont, Ph.D." userId="c6d639cb-aef2-4183-8587-c025f6f83b63" providerId="ADAL" clId="{B06894D4-3222-49E7-8409-B65D4CE8B38D}" dt="2024-09-04T07:02:11.978" v="187" actId="478"/>
          <ac:spMkLst>
            <pc:docMk/>
            <pc:sldMk cId="68793163" sldId="630"/>
            <ac:spMk id="3" creationId="{DFADF02A-FA8C-8CEC-EE64-D658B2070894}"/>
          </ac:spMkLst>
        </pc:spChg>
        <pc:spChg chg="add mod">
          <ac:chgData name="Ing. Milan Dont, Ph.D." userId="c6d639cb-aef2-4183-8587-c025f6f83b63" providerId="ADAL" clId="{B06894D4-3222-49E7-8409-B65D4CE8B38D}" dt="2024-09-04T07:02:12.307" v="188"/>
          <ac:spMkLst>
            <pc:docMk/>
            <pc:sldMk cId="68793163" sldId="630"/>
            <ac:spMk id="4" creationId="{B4A8FBBE-279A-D143-0D0D-607E3F62252F}"/>
          </ac:spMkLst>
        </pc:spChg>
        <pc:graphicFrameChg chg="mod">
          <ac:chgData name="Ing. Milan Dont, Ph.D." userId="c6d639cb-aef2-4183-8587-c025f6f83b63" providerId="ADAL" clId="{B06894D4-3222-49E7-8409-B65D4CE8B38D}" dt="2024-09-04T06:59:31.474" v="142"/>
          <ac:graphicFrameMkLst>
            <pc:docMk/>
            <pc:sldMk cId="68793163" sldId="630"/>
            <ac:graphicFrameMk id="6" creationId="{9EBBA3F9-833F-12E1-72D5-6BBEBB77FDB5}"/>
          </ac:graphicFrameMkLst>
        </pc:graphicFrameChg>
      </pc:sldChg>
      <pc:sldChg chg="del">
        <pc:chgData name="Ing. Milan Dont, Ph.D." userId="c6d639cb-aef2-4183-8587-c025f6f83b63" providerId="ADAL" clId="{B06894D4-3222-49E7-8409-B65D4CE8B38D}" dt="2024-09-04T07:02:45.039" v="195" actId="47"/>
        <pc:sldMkLst>
          <pc:docMk/>
          <pc:sldMk cId="2348433829" sldId="631"/>
        </pc:sldMkLst>
      </pc:sldChg>
      <pc:sldChg chg="del">
        <pc:chgData name="Ing. Milan Dont, Ph.D." userId="c6d639cb-aef2-4183-8587-c025f6f83b63" providerId="ADAL" clId="{B06894D4-3222-49E7-8409-B65D4CE8B38D}" dt="2024-09-04T06:44:41.651" v="55" actId="47"/>
        <pc:sldMkLst>
          <pc:docMk/>
          <pc:sldMk cId="2312053569" sldId="634"/>
        </pc:sldMkLst>
      </pc:sldChg>
      <pc:sldChg chg="add">
        <pc:chgData name="Ing. Milan Dont, Ph.D." userId="c6d639cb-aef2-4183-8587-c025f6f83b63" providerId="ADAL" clId="{B06894D4-3222-49E7-8409-B65D4CE8B38D}" dt="2024-09-04T07:03:12.290" v="197"/>
        <pc:sldMkLst>
          <pc:docMk/>
          <pc:sldMk cId="3980857289" sldId="635"/>
        </pc:sldMkLst>
      </pc:sldChg>
      <pc:sldChg chg="del">
        <pc:chgData name="Ing. Milan Dont, Ph.D." userId="c6d639cb-aef2-4183-8587-c025f6f83b63" providerId="ADAL" clId="{B06894D4-3222-49E7-8409-B65D4CE8B38D}" dt="2024-09-04T07:02:45.039" v="195" actId="47"/>
        <pc:sldMkLst>
          <pc:docMk/>
          <pc:sldMk cId="1250889306" sldId="636"/>
        </pc:sldMkLst>
      </pc:sldChg>
      <pc:sldChg chg="add">
        <pc:chgData name="Ing. Milan Dont, Ph.D." userId="c6d639cb-aef2-4183-8587-c025f6f83b63" providerId="ADAL" clId="{B06894D4-3222-49E7-8409-B65D4CE8B38D}" dt="2024-09-04T07:03:12.290" v="197"/>
        <pc:sldMkLst>
          <pc:docMk/>
          <pc:sldMk cId="3173230951" sldId="636"/>
        </pc:sldMkLst>
      </pc:sldChg>
      <pc:sldChg chg="addSp modSp mod">
        <pc:chgData name="Ing. Milan Dont, Ph.D." userId="c6d639cb-aef2-4183-8587-c025f6f83b63" providerId="ADAL" clId="{B06894D4-3222-49E7-8409-B65D4CE8B38D}" dt="2024-09-04T11:40:53.217" v="327" actId="1076"/>
        <pc:sldMkLst>
          <pc:docMk/>
          <pc:sldMk cId="766095937" sldId="640"/>
        </pc:sldMkLst>
        <pc:spChg chg="mod">
          <ac:chgData name="Ing. Milan Dont, Ph.D." userId="c6d639cb-aef2-4183-8587-c025f6f83b63" providerId="ADAL" clId="{B06894D4-3222-49E7-8409-B65D4CE8B38D}" dt="2024-09-04T07:02:20.955" v="192" actId="20577"/>
          <ac:spMkLst>
            <pc:docMk/>
            <pc:sldMk cId="766095937" sldId="640"/>
            <ac:spMk id="2" creationId="{00000000-0000-0000-0000-000000000000}"/>
          </ac:spMkLst>
        </pc:spChg>
        <pc:spChg chg="add mod">
          <ac:chgData name="Ing. Milan Dont, Ph.D." userId="c6d639cb-aef2-4183-8587-c025f6f83b63" providerId="ADAL" clId="{B06894D4-3222-49E7-8409-B65D4CE8B38D}" dt="2024-09-04T11:40:53.217" v="327" actId="1076"/>
          <ac:spMkLst>
            <pc:docMk/>
            <pc:sldMk cId="766095937" sldId="640"/>
            <ac:spMk id="3" creationId="{738E22EC-5A58-B9BB-AFDB-7E0A60101FD5}"/>
          </ac:spMkLst>
        </pc:spChg>
        <pc:spChg chg="mod">
          <ac:chgData name="Ing. Milan Dont, Ph.D." userId="c6d639cb-aef2-4183-8587-c025f6f83b63" providerId="ADAL" clId="{B06894D4-3222-49E7-8409-B65D4CE8B38D}" dt="2024-09-04T11:40:47.532" v="326" actId="14100"/>
          <ac:spMkLst>
            <pc:docMk/>
            <pc:sldMk cId="766095937" sldId="640"/>
            <ac:spMk id="6" creationId="{54A4D385-93E8-41A7-BC7F-7D9CFC47AB8A}"/>
          </ac:spMkLst>
        </pc:spChg>
        <pc:picChg chg="mod">
          <ac:chgData name="Ing. Milan Dont, Ph.D." userId="c6d639cb-aef2-4183-8587-c025f6f83b63" providerId="ADAL" clId="{B06894D4-3222-49E7-8409-B65D4CE8B38D}" dt="2024-09-04T11:40:42.392" v="324" actId="1076"/>
          <ac:picMkLst>
            <pc:docMk/>
            <pc:sldMk cId="766095937" sldId="640"/>
            <ac:picMk id="4" creationId="{20389D5C-D7B3-B791-5B55-D3A96E08B538}"/>
          </ac:picMkLst>
        </pc:picChg>
      </pc:sldChg>
      <pc:sldChg chg="add">
        <pc:chgData name="Ing. Milan Dont, Ph.D." userId="c6d639cb-aef2-4183-8587-c025f6f83b63" providerId="ADAL" clId="{B06894D4-3222-49E7-8409-B65D4CE8B38D}" dt="2024-09-04T07:03:12.290" v="197"/>
        <pc:sldMkLst>
          <pc:docMk/>
          <pc:sldMk cId="2180842250" sldId="650"/>
        </pc:sldMkLst>
      </pc:sldChg>
      <pc:sldChg chg="del">
        <pc:chgData name="Ing. Milan Dont, Ph.D." userId="c6d639cb-aef2-4183-8587-c025f6f83b63" providerId="ADAL" clId="{B06894D4-3222-49E7-8409-B65D4CE8B38D}" dt="2024-09-04T07:02:36.737" v="194" actId="47"/>
        <pc:sldMkLst>
          <pc:docMk/>
          <pc:sldMk cId="1011691813" sldId="651"/>
        </pc:sldMkLst>
      </pc:sldChg>
      <pc:sldChg chg="add ord">
        <pc:chgData name="Ing. Milan Dont, Ph.D." userId="c6d639cb-aef2-4183-8587-c025f6f83b63" providerId="ADAL" clId="{B06894D4-3222-49E7-8409-B65D4CE8B38D}" dt="2024-09-04T07:03:37.686" v="200"/>
        <pc:sldMkLst>
          <pc:docMk/>
          <pc:sldMk cId="3470852247" sldId="651"/>
        </pc:sldMkLst>
      </pc:sldChg>
      <pc:sldChg chg="del">
        <pc:chgData name="Ing. Milan Dont, Ph.D." userId="c6d639cb-aef2-4183-8587-c025f6f83b63" providerId="ADAL" clId="{B06894D4-3222-49E7-8409-B65D4CE8B38D}" dt="2024-09-04T07:02:36.737" v="194" actId="47"/>
        <pc:sldMkLst>
          <pc:docMk/>
          <pc:sldMk cId="363115517" sldId="653"/>
        </pc:sldMkLst>
      </pc:sldChg>
      <pc:sldChg chg="add">
        <pc:chgData name="Ing. Milan Dont, Ph.D." userId="c6d639cb-aef2-4183-8587-c025f6f83b63" providerId="ADAL" clId="{B06894D4-3222-49E7-8409-B65D4CE8B38D}" dt="2024-09-04T07:03:12.290" v="197"/>
        <pc:sldMkLst>
          <pc:docMk/>
          <pc:sldMk cId="3106452804" sldId="653"/>
        </pc:sldMkLst>
      </pc:sldChg>
      <pc:sldChg chg="addSp delSp modSp del mod modAnim">
        <pc:chgData name="Ing. Milan Dont, Ph.D." userId="c6d639cb-aef2-4183-8587-c025f6f83b63" providerId="ADAL" clId="{B06894D4-3222-49E7-8409-B65D4CE8B38D}" dt="2024-09-04T14:18:51.726" v="509" actId="2696"/>
        <pc:sldMkLst>
          <pc:docMk/>
          <pc:sldMk cId="866461105" sldId="654"/>
        </pc:sldMkLst>
        <pc:spChg chg="mod">
          <ac:chgData name="Ing. Milan Dont, Ph.D." userId="c6d639cb-aef2-4183-8587-c025f6f83b63" providerId="ADAL" clId="{B06894D4-3222-49E7-8409-B65D4CE8B38D}" dt="2024-09-04T14:02:50.432" v="373" actId="20577"/>
          <ac:spMkLst>
            <pc:docMk/>
            <pc:sldMk cId="866461105" sldId="654"/>
            <ac:spMk id="2" creationId="{00000000-0000-0000-0000-000000000000}"/>
          </ac:spMkLst>
        </pc:spChg>
        <pc:spChg chg="add del mod">
          <ac:chgData name="Ing. Milan Dont, Ph.D." userId="c6d639cb-aef2-4183-8587-c025f6f83b63" providerId="ADAL" clId="{B06894D4-3222-49E7-8409-B65D4CE8B38D}" dt="2024-09-04T14:03:16.275" v="383" actId="478"/>
          <ac:spMkLst>
            <pc:docMk/>
            <pc:sldMk cId="866461105" sldId="654"/>
            <ac:spMk id="3" creationId="{EC9A436F-3E36-BD61-5B41-EE2D52D0B840}"/>
          </ac:spMkLst>
        </pc:spChg>
        <pc:spChg chg="mod">
          <ac:chgData name="Ing. Milan Dont, Ph.D." userId="c6d639cb-aef2-4183-8587-c025f6f83b63" providerId="ADAL" clId="{B06894D4-3222-49E7-8409-B65D4CE8B38D}" dt="2024-09-04T14:03:13.258" v="382" actId="255"/>
          <ac:spMkLst>
            <pc:docMk/>
            <pc:sldMk cId="866461105" sldId="654"/>
            <ac:spMk id="6" creationId="{54A4D385-93E8-41A7-BC7F-7D9CFC47AB8A}"/>
          </ac:spMkLst>
        </pc:spChg>
      </pc:sldChg>
      <pc:sldChg chg="add ord">
        <pc:chgData name="Ing. Milan Dont, Ph.D." userId="c6d639cb-aef2-4183-8587-c025f6f83b63" providerId="ADAL" clId="{B06894D4-3222-49E7-8409-B65D4CE8B38D}" dt="2024-09-04T14:19:25.803" v="516"/>
        <pc:sldMkLst>
          <pc:docMk/>
          <pc:sldMk cId="887501204" sldId="654"/>
        </pc:sldMkLst>
      </pc:sldChg>
      <pc:sldChg chg="addSp modSp del">
        <pc:chgData name="Ing. Milan Dont, Ph.D." userId="c6d639cb-aef2-4183-8587-c025f6f83b63" providerId="ADAL" clId="{B06894D4-3222-49E7-8409-B65D4CE8B38D}" dt="2024-09-04T13:34:01.870" v="330" actId="47"/>
        <pc:sldMkLst>
          <pc:docMk/>
          <pc:sldMk cId="3849626090" sldId="655"/>
        </pc:sldMkLst>
        <pc:spChg chg="add mod">
          <ac:chgData name="Ing. Milan Dont, Ph.D." userId="c6d639cb-aef2-4183-8587-c025f6f83b63" providerId="ADAL" clId="{B06894D4-3222-49E7-8409-B65D4CE8B38D}" dt="2024-09-04T06:48:04.943" v="70"/>
          <ac:spMkLst>
            <pc:docMk/>
            <pc:sldMk cId="3849626090" sldId="655"/>
            <ac:spMk id="4" creationId="{4B3B0B17-513C-9061-007D-74070360E928}"/>
          </ac:spMkLst>
        </pc:spChg>
      </pc:sldChg>
      <pc:sldChg chg="addSp modSp del">
        <pc:chgData name="Ing. Milan Dont, Ph.D." userId="c6d639cb-aef2-4183-8587-c025f6f83b63" providerId="ADAL" clId="{B06894D4-3222-49E7-8409-B65D4CE8B38D}" dt="2024-09-04T13:34:01.870" v="330" actId="47"/>
        <pc:sldMkLst>
          <pc:docMk/>
          <pc:sldMk cId="3167772455" sldId="656"/>
        </pc:sldMkLst>
        <pc:spChg chg="add mod">
          <ac:chgData name="Ing. Milan Dont, Ph.D." userId="c6d639cb-aef2-4183-8587-c025f6f83b63" providerId="ADAL" clId="{B06894D4-3222-49E7-8409-B65D4CE8B38D}" dt="2024-09-04T06:48:06.755" v="71"/>
          <ac:spMkLst>
            <pc:docMk/>
            <pc:sldMk cId="3167772455" sldId="656"/>
            <ac:spMk id="6" creationId="{8247F1C3-C966-2C0A-6E3D-8C4B8DA7DD65}"/>
          </ac:spMkLst>
        </pc:spChg>
      </pc:sldChg>
      <pc:sldChg chg="add">
        <pc:chgData name="Ing. Milan Dont, Ph.D." userId="c6d639cb-aef2-4183-8587-c025f6f83b63" providerId="ADAL" clId="{B06894D4-3222-49E7-8409-B65D4CE8B38D}" dt="2024-09-04T06:44:39.849" v="54"/>
        <pc:sldMkLst>
          <pc:docMk/>
          <pc:sldMk cId="3775985061" sldId="672"/>
        </pc:sldMkLst>
      </pc:sldChg>
      <pc:sldChg chg="add">
        <pc:chgData name="Ing. Milan Dont, Ph.D." userId="c6d639cb-aef2-4183-8587-c025f6f83b63" providerId="ADAL" clId="{B06894D4-3222-49E7-8409-B65D4CE8B38D}" dt="2024-09-04T07:03:12.290" v="197"/>
        <pc:sldMkLst>
          <pc:docMk/>
          <pc:sldMk cId="2175849042" sldId="673"/>
        </pc:sldMkLst>
      </pc:sldChg>
      <pc:sldChg chg="add ord">
        <pc:chgData name="Ing. Milan Dont, Ph.D." userId="c6d639cb-aef2-4183-8587-c025f6f83b63" providerId="ADAL" clId="{B06894D4-3222-49E7-8409-B65D4CE8B38D}" dt="2024-09-04T07:03:37.686" v="200"/>
        <pc:sldMkLst>
          <pc:docMk/>
          <pc:sldMk cId="574513504" sldId="674"/>
        </pc:sldMkLst>
      </pc:sldChg>
      <pc:sldChg chg="modSp add mod">
        <pc:chgData name="Ing. Milan Dont, Ph.D." userId="c6d639cb-aef2-4183-8587-c025f6f83b63" providerId="ADAL" clId="{B06894D4-3222-49E7-8409-B65D4CE8B38D}" dt="2024-09-04T14:21:14.033" v="518" actId="14100"/>
        <pc:sldMkLst>
          <pc:docMk/>
          <pc:sldMk cId="2225300102" sldId="675"/>
        </pc:sldMkLst>
        <pc:spChg chg="mod">
          <ac:chgData name="Ing. Milan Dont, Ph.D." userId="c6d639cb-aef2-4183-8587-c025f6f83b63" providerId="ADAL" clId="{B06894D4-3222-49E7-8409-B65D4CE8B38D}" dt="2024-09-04T14:21:14.033" v="518" actId="14100"/>
          <ac:spMkLst>
            <pc:docMk/>
            <pc:sldMk cId="2225300102" sldId="675"/>
            <ac:spMk id="6" creationId="{54A4D385-93E8-41A7-BC7F-7D9CFC47AB8A}"/>
          </ac:spMkLst>
        </pc:spChg>
      </pc:sldChg>
      <pc:sldChg chg="new del">
        <pc:chgData name="Ing. Milan Dont, Ph.D." userId="c6d639cb-aef2-4183-8587-c025f6f83b63" providerId="ADAL" clId="{B06894D4-3222-49E7-8409-B65D4CE8B38D}" dt="2024-09-04T11:31:33.516" v="294" actId="680"/>
        <pc:sldMkLst>
          <pc:docMk/>
          <pc:sldMk cId="3644455840" sldId="675"/>
        </pc:sldMkLst>
      </pc:sldChg>
      <pc:sldChg chg="add">
        <pc:chgData name="Ing. Milan Dont, Ph.D." userId="c6d639cb-aef2-4183-8587-c025f6f83b63" providerId="ADAL" clId="{B06894D4-3222-49E7-8409-B65D4CE8B38D}" dt="2024-09-04T13:33:56.395" v="329"/>
        <pc:sldMkLst>
          <pc:docMk/>
          <pc:sldMk cId="4228472059" sldId="676"/>
        </pc:sldMkLst>
      </pc:sldChg>
      <pc:sldChg chg="add">
        <pc:chgData name="Ing. Milan Dont, Ph.D." userId="c6d639cb-aef2-4183-8587-c025f6f83b63" providerId="ADAL" clId="{B06894D4-3222-49E7-8409-B65D4CE8B38D}" dt="2024-09-04T13:33:56.395" v="329"/>
        <pc:sldMkLst>
          <pc:docMk/>
          <pc:sldMk cId="2208296720" sldId="677"/>
        </pc:sldMkLst>
      </pc:sldChg>
      <pc:sldChg chg="modSp add mod">
        <pc:chgData name="Ing. Milan Dont, Ph.D." userId="c6d639cb-aef2-4183-8587-c025f6f83b63" providerId="ADAL" clId="{B06894D4-3222-49E7-8409-B65D4CE8B38D}" dt="2024-09-04T13:34:50.746" v="333" actId="2062"/>
        <pc:sldMkLst>
          <pc:docMk/>
          <pc:sldMk cId="2043367354" sldId="678"/>
        </pc:sldMkLst>
        <pc:spChg chg="mod">
          <ac:chgData name="Ing. Milan Dont, Ph.D." userId="c6d639cb-aef2-4183-8587-c025f6f83b63" providerId="ADAL" clId="{B06894D4-3222-49E7-8409-B65D4CE8B38D}" dt="2024-09-04T13:34:31.122" v="332" actId="1076"/>
          <ac:spMkLst>
            <pc:docMk/>
            <pc:sldMk cId="2043367354" sldId="678"/>
            <ac:spMk id="18" creationId="{1BB9990D-5B2F-4871-19C2-F2DBD0BA09BA}"/>
          </ac:spMkLst>
        </pc:spChg>
        <pc:graphicFrameChg chg="mod modGraphic">
          <ac:chgData name="Ing. Milan Dont, Ph.D." userId="c6d639cb-aef2-4183-8587-c025f6f83b63" providerId="ADAL" clId="{B06894D4-3222-49E7-8409-B65D4CE8B38D}" dt="2024-09-04T13:34:50.746" v="333" actId="2062"/>
          <ac:graphicFrameMkLst>
            <pc:docMk/>
            <pc:sldMk cId="2043367354" sldId="678"/>
            <ac:graphicFrameMk id="17" creationId="{07B00A4D-F82A-5CA5-AA9D-C1F005DBC45D}"/>
          </ac:graphicFrameMkLst>
        </pc:graphicFrameChg>
      </pc:sldChg>
      <pc:sldChg chg="modSp add mod">
        <pc:chgData name="Ing. Milan Dont, Ph.D." userId="c6d639cb-aef2-4183-8587-c025f6f83b63" providerId="ADAL" clId="{B06894D4-3222-49E7-8409-B65D4CE8B38D}" dt="2024-09-04T13:35:09.683" v="335"/>
        <pc:sldMkLst>
          <pc:docMk/>
          <pc:sldMk cId="3724826709" sldId="679"/>
        </pc:sldMkLst>
        <pc:graphicFrameChg chg="modGraphic">
          <ac:chgData name="Ing. Milan Dont, Ph.D." userId="c6d639cb-aef2-4183-8587-c025f6f83b63" providerId="ADAL" clId="{B06894D4-3222-49E7-8409-B65D4CE8B38D}" dt="2024-09-04T13:35:09.683" v="335"/>
          <ac:graphicFrameMkLst>
            <pc:docMk/>
            <pc:sldMk cId="3724826709" sldId="679"/>
            <ac:graphicFrameMk id="17" creationId="{07B00A4D-F82A-5CA5-AA9D-C1F005DBC45D}"/>
          </ac:graphicFrameMkLst>
        </pc:graphicFrameChg>
      </pc:sldChg>
      <pc:sldChg chg="modSp add del mod modAnim">
        <pc:chgData name="Ing. Milan Dont, Ph.D." userId="c6d639cb-aef2-4183-8587-c025f6f83b63" providerId="ADAL" clId="{B06894D4-3222-49E7-8409-B65D4CE8B38D}" dt="2024-09-04T14:18:51.726" v="509" actId="2696"/>
        <pc:sldMkLst>
          <pc:docMk/>
          <pc:sldMk cId="692784192" sldId="680"/>
        </pc:sldMkLst>
        <pc:spChg chg="mod">
          <ac:chgData name="Ing. Milan Dont, Ph.D." userId="c6d639cb-aef2-4183-8587-c025f6f83b63" providerId="ADAL" clId="{B06894D4-3222-49E7-8409-B65D4CE8B38D}" dt="2024-09-04T14:03:26.729" v="394" actId="20577"/>
          <ac:spMkLst>
            <pc:docMk/>
            <pc:sldMk cId="692784192" sldId="680"/>
            <ac:spMk id="2" creationId="{00000000-0000-0000-0000-000000000000}"/>
          </ac:spMkLst>
        </pc:spChg>
        <pc:spChg chg="mod">
          <ac:chgData name="Ing. Milan Dont, Ph.D." userId="c6d639cb-aef2-4183-8587-c025f6f83b63" providerId="ADAL" clId="{B06894D4-3222-49E7-8409-B65D4CE8B38D}" dt="2024-09-04T14:18:04.058" v="508" actId="20577"/>
          <ac:spMkLst>
            <pc:docMk/>
            <pc:sldMk cId="692784192" sldId="680"/>
            <ac:spMk id="6" creationId="{54A4D385-93E8-41A7-BC7F-7D9CFC47AB8A}"/>
          </ac:spMkLst>
        </pc:spChg>
      </pc:sldChg>
      <pc:sldChg chg="addSp modSp add mod ord">
        <pc:chgData name="Ing. Milan Dont, Ph.D." userId="c6d639cb-aef2-4183-8587-c025f6f83b63" providerId="ADAL" clId="{B06894D4-3222-49E7-8409-B65D4CE8B38D}" dt="2024-09-04T14:21:52.243" v="524" actId="20577"/>
        <pc:sldMkLst>
          <pc:docMk/>
          <pc:sldMk cId="1362658441" sldId="680"/>
        </pc:sldMkLst>
        <pc:spChg chg="add mod">
          <ac:chgData name="Ing. Milan Dont, Ph.D." userId="c6d639cb-aef2-4183-8587-c025f6f83b63" providerId="ADAL" clId="{B06894D4-3222-49E7-8409-B65D4CE8B38D}" dt="2024-09-04T14:21:48.408" v="522" actId="1076"/>
          <ac:spMkLst>
            <pc:docMk/>
            <pc:sldMk cId="1362658441" sldId="680"/>
            <ac:spMk id="3" creationId="{C4C769A4-4526-7112-BA57-B7BA78D87A18}"/>
          </ac:spMkLst>
        </pc:spChg>
        <pc:spChg chg="mod">
          <ac:chgData name="Ing. Milan Dont, Ph.D." userId="c6d639cb-aef2-4183-8587-c025f6f83b63" providerId="ADAL" clId="{B06894D4-3222-49E7-8409-B65D4CE8B38D}" dt="2024-09-04T14:21:52.243" v="524" actId="20577"/>
          <ac:spMkLst>
            <pc:docMk/>
            <pc:sldMk cId="1362658441" sldId="680"/>
            <ac:spMk id="6" creationId="{54A4D385-93E8-41A7-BC7F-7D9CFC47AB8A}"/>
          </ac:spMkLst>
        </pc:spChg>
      </pc:sldChg>
      <pc:sldMasterChg chg="modSldLayout">
        <pc:chgData name="Ing. Milan Dont, Ph.D." userId="c6d639cb-aef2-4183-8587-c025f6f83b63" providerId="ADAL" clId="{B06894D4-3222-49E7-8409-B65D4CE8B38D}" dt="2024-09-04T13:36:29.479" v="346" actId="20577"/>
        <pc:sldMasterMkLst>
          <pc:docMk/>
          <pc:sldMasterMk cId="3908249217" sldId="2147483678"/>
        </pc:sldMasterMkLst>
        <pc:sldLayoutChg chg="modSp mod">
          <pc:chgData name="Ing. Milan Dont, Ph.D." userId="c6d639cb-aef2-4183-8587-c025f6f83b63" providerId="ADAL" clId="{B06894D4-3222-49E7-8409-B65D4CE8B38D}" dt="2024-09-04T13:36:29.479" v="346" actId="20577"/>
          <pc:sldLayoutMkLst>
            <pc:docMk/>
            <pc:sldMasterMk cId="3908249217" sldId="2147483678"/>
            <pc:sldLayoutMk cId="1635815614" sldId="2147483685"/>
          </pc:sldLayoutMkLst>
          <pc:spChg chg="mod">
            <ac:chgData name="Ing. Milan Dont, Ph.D." userId="c6d639cb-aef2-4183-8587-c025f6f83b63" providerId="ADAL" clId="{B06894D4-3222-49E7-8409-B65D4CE8B38D}" dt="2024-09-04T13:36:29.479" v="346" actId="20577"/>
            <ac:spMkLst>
              <pc:docMk/>
              <pc:sldMasterMk cId="3908249217" sldId="2147483678"/>
              <pc:sldLayoutMk cId="1635815614" sldId="2147483685"/>
              <ac:spMk id="4" creationId="{9B71DCD6-7C85-49B4-AD99-854619A62434}"/>
            </ac:spMkLst>
          </pc:spChg>
        </pc:sldLayoutChg>
      </pc:sldMasterChg>
    </pc:docChg>
  </pc:docChgLst>
  <pc:docChgLst>
    <pc:chgData name="Ing. Zbyněk Hořelica" userId="569b0852-8a9c-44a5-84df-d77ed5d7aca9" providerId="ADAL" clId="{1197C853-B383-47D2-930B-DC5BACB6E565}"/>
    <pc:docChg chg="modSld">
      <pc:chgData name="Ing. Zbyněk Hořelica" userId="569b0852-8a9c-44a5-84df-d77ed5d7aca9" providerId="ADAL" clId="{1197C853-B383-47D2-930B-DC5BACB6E565}" dt="2024-09-04T13:59:03.037" v="51"/>
      <pc:docMkLst>
        <pc:docMk/>
      </pc:docMkLst>
      <pc:sldChg chg="modSp mod">
        <pc:chgData name="Ing. Zbyněk Hořelica" userId="569b0852-8a9c-44a5-84df-d77ed5d7aca9" providerId="ADAL" clId="{1197C853-B383-47D2-930B-DC5BACB6E565}" dt="2024-09-04T13:59:03.037" v="51"/>
        <pc:sldMkLst>
          <pc:docMk/>
          <pc:sldMk cId="68793163" sldId="630"/>
        </pc:sldMkLst>
        <pc:spChg chg="mod">
          <ac:chgData name="Ing. Zbyněk Hořelica" userId="569b0852-8a9c-44a5-84df-d77ed5d7aca9" providerId="ADAL" clId="{1197C853-B383-47D2-930B-DC5BACB6E565}" dt="2024-09-04T13:59:03.037" v="51"/>
          <ac:spMkLst>
            <pc:docMk/>
            <pc:sldMk cId="68793163" sldId="630"/>
            <ac:spMk id="4" creationId="{B4A8FBBE-279A-D143-0D0D-607E3F62252F}"/>
          </ac:spMkLst>
        </pc:spChg>
      </pc:sldChg>
      <pc:sldChg chg="modSp mod">
        <pc:chgData name="Ing. Zbyněk Hořelica" userId="569b0852-8a9c-44a5-84df-d77ed5d7aca9" providerId="ADAL" clId="{1197C853-B383-47D2-930B-DC5BACB6E565}" dt="2024-09-04T13:58:52.254" v="50" actId="20577"/>
        <pc:sldMkLst>
          <pc:docMk/>
          <pc:sldMk cId="766095937" sldId="640"/>
        </pc:sldMkLst>
        <pc:spChg chg="mod">
          <ac:chgData name="Ing. Zbyněk Hořelica" userId="569b0852-8a9c-44a5-84df-d77ed5d7aca9" providerId="ADAL" clId="{1197C853-B383-47D2-930B-DC5BACB6E565}" dt="2024-09-04T13:58:52.254" v="50" actId="20577"/>
          <ac:spMkLst>
            <pc:docMk/>
            <pc:sldMk cId="766095937" sldId="640"/>
            <ac:spMk id="3" creationId="{738E22EC-5A58-B9BB-AFDB-7E0A60101FD5}"/>
          </ac:spMkLst>
        </pc:spChg>
        <pc:spChg chg="mod">
          <ac:chgData name="Ing. Zbyněk Hořelica" userId="569b0852-8a9c-44a5-84df-d77ed5d7aca9" providerId="ADAL" clId="{1197C853-B383-47D2-930B-DC5BACB6E565}" dt="2024-09-04T13:57:09.311" v="12" actId="13926"/>
          <ac:spMkLst>
            <pc:docMk/>
            <pc:sldMk cId="766095937" sldId="640"/>
            <ac:spMk id="6" creationId="{54A4D385-93E8-41A7-BC7F-7D9CFC47AB8A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sfdicz-my.sharepoint.com/personal/dana_teichmanova_sfdi_cz/Documents/Dokumenty/PREZENTACE/2024/GRAF%20P&#344;&#205;SP&#282;VKY%20BEZPE&#268;NOST%20%20A%20CYKLO%20SCHV%20+%20&#268;ERP%202000%20-%202024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sfdicz-my.sharepoint.com/personal/dana_teichmanova_sfdi_cz/Documents/Dokumenty/PREZENTACE/2024/GRAF%20P&#344;&#205;SP&#282;VKY%20BEZPE&#268;NOST%20%20A%20CYKLO%20SCHV%20+%20&#268;ERP%202000%20-%202024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sfdicz-my.sharepoint.com/personal/dana_teichmanova_sfdi_cz/Documents/Dokumenty/PREZENTACE/2024/GRAF%20P&#344;&#205;SP&#282;VKY%20BEZPE&#268;NOST%20%20A%20CYKLO%20SCHV%20+%20&#268;ERP%202000%20-%202024.xlsx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9640254929050646E-2"/>
          <c:y val="3.8046016679029196E-2"/>
          <c:w val="0.92126886188231139"/>
          <c:h val="0.6645649853939805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'[graf 2020 (003)_2024.xlsx]List1'!$A$17</c:f>
              <c:strCache>
                <c:ptCount val="1"/>
                <c:pt idx="0">
                  <c:v>Dráhy - 738,2 mld. Kč</c:v>
                </c:pt>
              </c:strCache>
            </c:strRef>
          </c:tx>
          <c:spPr>
            <a:solidFill>
              <a:srgbClr val="00447A"/>
            </a:solidFill>
            <a:ln>
              <a:noFill/>
            </a:ln>
            <a:effectLst/>
          </c:spPr>
          <c:invertIfNegative val="0"/>
          <c:cat>
            <c:numRef>
              <c:f>'[graf 2020 (003)_2024.xlsx]List1'!$B$16:$X$16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'[graf 2020 (003)_2024.xlsx]List1'!$B$17:$X$17</c:f>
              <c:numCache>
                <c:formatCode>#\ ##0.000</c:formatCode>
                <c:ptCount val="23"/>
                <c:pt idx="0">
                  <c:v>10.340197</c:v>
                </c:pt>
                <c:pt idx="1">
                  <c:v>16.663284999999998</c:v>
                </c:pt>
                <c:pt idx="2">
                  <c:v>15.534687999999999</c:v>
                </c:pt>
                <c:pt idx="3">
                  <c:v>16.218489000000002</c:v>
                </c:pt>
                <c:pt idx="4">
                  <c:v>18.820775999999999</c:v>
                </c:pt>
                <c:pt idx="5">
                  <c:v>19.048770999999999</c:v>
                </c:pt>
                <c:pt idx="6">
                  <c:v>22.926883</c:v>
                </c:pt>
                <c:pt idx="7">
                  <c:v>32.867674000000001</c:v>
                </c:pt>
                <c:pt idx="8">
                  <c:v>27.697417000000002</c:v>
                </c:pt>
                <c:pt idx="9">
                  <c:v>22.599741000000002</c:v>
                </c:pt>
                <c:pt idx="10">
                  <c:v>19.490053</c:v>
                </c:pt>
                <c:pt idx="11">
                  <c:v>18.391846000000001</c:v>
                </c:pt>
                <c:pt idx="12">
                  <c:v>18.597767000000001</c:v>
                </c:pt>
                <c:pt idx="13">
                  <c:v>25.337126999999999</c:v>
                </c:pt>
                <c:pt idx="14">
                  <c:v>50.803713999999999</c:v>
                </c:pt>
                <c:pt idx="15">
                  <c:v>36.940845000000003</c:v>
                </c:pt>
                <c:pt idx="16">
                  <c:v>33.753006999999997</c:v>
                </c:pt>
                <c:pt idx="17">
                  <c:v>42.531999999999996</c:v>
                </c:pt>
                <c:pt idx="18">
                  <c:v>43.866999999999997</c:v>
                </c:pt>
                <c:pt idx="19" formatCode="General">
                  <c:v>54.368000000000002</c:v>
                </c:pt>
                <c:pt idx="20" formatCode="General">
                  <c:v>62.273000000000003</c:v>
                </c:pt>
                <c:pt idx="21" formatCode="General">
                  <c:v>63.661000000000001</c:v>
                </c:pt>
                <c:pt idx="22" formatCode="General">
                  <c:v>65.412999999999997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15-4509-A154-429B43B23CFD}"/>
            </c:ext>
          </c:extLst>
        </c:ser>
        <c:ser>
          <c:idx val="1"/>
          <c:order val="1"/>
          <c:tx>
            <c:strRef>
              <c:f>'[graf 2020 (003)_2024.xlsx]List1'!$A$18</c:f>
              <c:strCache>
                <c:ptCount val="1"/>
                <c:pt idx="0">
                  <c:v>Pozemní komunikace - 918,8 mld. Kč</c:v>
                </c:pt>
              </c:strCache>
            </c:strRef>
          </c:tx>
          <c:spPr>
            <a:solidFill>
              <a:srgbClr val="CD003A"/>
            </a:solidFill>
            <a:ln>
              <a:noFill/>
            </a:ln>
            <a:effectLst/>
          </c:spPr>
          <c:invertIfNegative val="0"/>
          <c:cat>
            <c:numRef>
              <c:f>'[graf 2020 (003)_2024.xlsx]List1'!$B$16:$X$16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'[graf 2020 (003)_2024.xlsx]List1'!$B$18:$X$18</c:f>
              <c:numCache>
                <c:formatCode>#\ ##0.000</c:formatCode>
                <c:ptCount val="23"/>
                <c:pt idx="0">
                  <c:v>16.630106000000001</c:v>
                </c:pt>
                <c:pt idx="1">
                  <c:v>22.948785999999998</c:v>
                </c:pt>
                <c:pt idx="2">
                  <c:v>25.217161999999998</c:v>
                </c:pt>
                <c:pt idx="3">
                  <c:v>35.182898000000002</c:v>
                </c:pt>
                <c:pt idx="4">
                  <c:v>29.151827000000001</c:v>
                </c:pt>
                <c:pt idx="5">
                  <c:v>36.028606000000003</c:v>
                </c:pt>
                <c:pt idx="6">
                  <c:v>44.151656000000003</c:v>
                </c:pt>
                <c:pt idx="7">
                  <c:v>50.579416000000002</c:v>
                </c:pt>
                <c:pt idx="8">
                  <c:v>53.375732999999997</c:v>
                </c:pt>
                <c:pt idx="9">
                  <c:v>49.505122999999998</c:v>
                </c:pt>
                <c:pt idx="10">
                  <c:v>38.520538000000002</c:v>
                </c:pt>
                <c:pt idx="11">
                  <c:v>29.067706000000001</c:v>
                </c:pt>
                <c:pt idx="12">
                  <c:v>26.359902000000002</c:v>
                </c:pt>
                <c:pt idx="13">
                  <c:v>23.049695</c:v>
                </c:pt>
                <c:pt idx="14">
                  <c:v>35.904102000000002</c:v>
                </c:pt>
                <c:pt idx="15">
                  <c:v>36.793849999999999</c:v>
                </c:pt>
                <c:pt idx="16">
                  <c:v>37.487831</c:v>
                </c:pt>
                <c:pt idx="17">
                  <c:v>32.610999999999997</c:v>
                </c:pt>
                <c:pt idx="18">
                  <c:v>45.064</c:v>
                </c:pt>
                <c:pt idx="19" formatCode="General">
                  <c:v>56.529000000000003</c:v>
                </c:pt>
                <c:pt idx="20" formatCode="General">
                  <c:v>59.631999999999998</c:v>
                </c:pt>
                <c:pt idx="21" formatCode="General">
                  <c:v>61.558999999999997</c:v>
                </c:pt>
                <c:pt idx="22" formatCode="General">
                  <c:v>73.453000000000003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15-4509-A154-429B43B23CFD}"/>
            </c:ext>
          </c:extLst>
        </c:ser>
        <c:ser>
          <c:idx val="2"/>
          <c:order val="2"/>
          <c:tx>
            <c:strRef>
              <c:f>'[graf 2020 (003)_2024.xlsx]List1'!$A$19</c:f>
              <c:strCache>
                <c:ptCount val="1"/>
                <c:pt idx="0">
                  <c:v>Mýto a telematika - 52,1 mld. Kč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numRef>
              <c:f>'[graf 2020 (003)_2024.xlsx]List1'!$B$16:$X$16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'[graf 2020 (003)_2024.xlsx]List1'!$B$19:$X$19</c:f>
              <c:numCache>
                <c:formatCode>#\ ##0.000</c:formatCode>
                <c:ptCount val="2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1.7916799999999999</c:v>
                </c:pt>
                <c:pt idx="7">
                  <c:v>3.2417150000000001</c:v>
                </c:pt>
                <c:pt idx="8">
                  <c:v>4.742998</c:v>
                </c:pt>
                <c:pt idx="9">
                  <c:v>3.597931</c:v>
                </c:pt>
                <c:pt idx="10">
                  <c:v>3.1975639999999999</c:v>
                </c:pt>
                <c:pt idx="11">
                  <c:v>3.4834100000000001</c:v>
                </c:pt>
                <c:pt idx="12">
                  <c:v>3.329558</c:v>
                </c:pt>
                <c:pt idx="13">
                  <c:v>2.8100830000000001</c:v>
                </c:pt>
                <c:pt idx="14">
                  <c:v>3.3589020000000001</c:v>
                </c:pt>
                <c:pt idx="15">
                  <c:v>3.5484330000000002</c:v>
                </c:pt>
                <c:pt idx="16">
                  <c:v>3.5852689999999998</c:v>
                </c:pt>
                <c:pt idx="17">
                  <c:v>3.0350000000000001</c:v>
                </c:pt>
                <c:pt idx="18">
                  <c:v>3.4</c:v>
                </c:pt>
                <c:pt idx="19" formatCode="General">
                  <c:v>2.6419999999999999</c:v>
                </c:pt>
                <c:pt idx="20" formatCode="General">
                  <c:v>2.1269999999999998</c:v>
                </c:pt>
                <c:pt idx="21" formatCode="General">
                  <c:v>2.464</c:v>
                </c:pt>
                <c:pt idx="22" formatCode="General">
                  <c:v>1.754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15-4509-A154-429B43B23CFD}"/>
            </c:ext>
          </c:extLst>
        </c:ser>
        <c:ser>
          <c:idx val="3"/>
          <c:order val="3"/>
          <c:tx>
            <c:strRef>
              <c:f>'[graf 2020 (003)_2024.xlsx]List1'!$A$20</c:f>
              <c:strCache>
                <c:ptCount val="1"/>
                <c:pt idx="0">
                  <c:v>Vodní cesty - 14,3 mld. Kč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numRef>
              <c:f>'[graf 2020 (003)_2024.xlsx]List1'!$B$16:$X$16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'[graf 2020 (003)_2024.xlsx]List1'!$B$20:$X$20</c:f>
              <c:numCache>
                <c:formatCode>#\ ##0.000</c:formatCode>
                <c:ptCount val="23"/>
                <c:pt idx="0">
                  <c:v>0.26878299999999999</c:v>
                </c:pt>
                <c:pt idx="1">
                  <c:v>0.50692899999999996</c:v>
                </c:pt>
                <c:pt idx="2">
                  <c:v>0.35621700000000001</c:v>
                </c:pt>
                <c:pt idx="3">
                  <c:v>0.31213000000000002</c:v>
                </c:pt>
                <c:pt idx="4">
                  <c:v>0.30229699999999998</c:v>
                </c:pt>
                <c:pt idx="5">
                  <c:v>0.52329400000000004</c:v>
                </c:pt>
                <c:pt idx="6">
                  <c:v>0.38970199999999999</c:v>
                </c:pt>
                <c:pt idx="7">
                  <c:v>0.53836499999999998</c:v>
                </c:pt>
                <c:pt idx="8">
                  <c:v>1.5570550000000001</c:v>
                </c:pt>
                <c:pt idx="9">
                  <c:v>1.4850239999999999</c:v>
                </c:pt>
                <c:pt idx="10">
                  <c:v>0.54861400000000005</c:v>
                </c:pt>
                <c:pt idx="11">
                  <c:v>0.43295600000000001</c:v>
                </c:pt>
                <c:pt idx="12">
                  <c:v>0.186138</c:v>
                </c:pt>
                <c:pt idx="13">
                  <c:v>0.26309100000000002</c:v>
                </c:pt>
                <c:pt idx="14">
                  <c:v>0.412518</c:v>
                </c:pt>
                <c:pt idx="15">
                  <c:v>0.28384999999999999</c:v>
                </c:pt>
                <c:pt idx="16">
                  <c:v>0.27709800000000001</c:v>
                </c:pt>
                <c:pt idx="17">
                  <c:v>0.17499999999999999</c:v>
                </c:pt>
                <c:pt idx="18">
                  <c:v>1.55</c:v>
                </c:pt>
                <c:pt idx="19" formatCode="General">
                  <c:v>1.591</c:v>
                </c:pt>
                <c:pt idx="20" formatCode="General">
                  <c:v>0.876</c:v>
                </c:pt>
                <c:pt idx="21" formatCode="General">
                  <c:v>0.745</c:v>
                </c:pt>
                <c:pt idx="22" formatCode="General">
                  <c:v>0.67200000000000004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415-4509-A154-429B43B23CFD}"/>
            </c:ext>
          </c:extLst>
        </c:ser>
        <c:ser>
          <c:idx val="4"/>
          <c:order val="4"/>
          <c:tx>
            <c:strRef>
              <c:f>'[graf 2020 (003)_2024.xlsx]List1'!$A$21</c:f>
              <c:strCache>
                <c:ptCount val="1"/>
                <c:pt idx="0">
                  <c:v>Ostatní (především příspěvky SFDI) - 16,5 mld. Kč</c:v>
                </c:pt>
              </c:strCache>
            </c:strRef>
          </c:tx>
          <c:spPr>
            <a:solidFill>
              <a:srgbClr val="ED7D31"/>
            </a:solidFill>
            <a:ln>
              <a:noFill/>
            </a:ln>
            <a:effectLst/>
          </c:spPr>
          <c:invertIfNegative val="0"/>
          <c:cat>
            <c:numRef>
              <c:f>'[graf 2020 (003)_2024.xlsx]List1'!$B$16:$X$16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'[graf 2020 (003)_2024.xlsx]List1'!$B$21:$X$21</c:f>
              <c:numCache>
                <c:formatCode>#\ ##0.000</c:formatCode>
                <c:ptCount val="23"/>
                <c:pt idx="0">
                  <c:v>1.2278000000000001E-2</c:v>
                </c:pt>
                <c:pt idx="1">
                  <c:v>4.0332E-2</c:v>
                </c:pt>
                <c:pt idx="2">
                  <c:v>0.155496</c:v>
                </c:pt>
                <c:pt idx="3">
                  <c:v>0.18631500000000001</c:v>
                </c:pt>
                <c:pt idx="4">
                  <c:v>0.20563500000000001</c:v>
                </c:pt>
                <c:pt idx="5">
                  <c:v>0.19786799999999999</c:v>
                </c:pt>
                <c:pt idx="6">
                  <c:v>0.27312999999999998</c:v>
                </c:pt>
                <c:pt idx="7">
                  <c:v>0.48717300000000002</c:v>
                </c:pt>
                <c:pt idx="8">
                  <c:v>0.61618899999999999</c:v>
                </c:pt>
                <c:pt idx="9">
                  <c:v>0.49607699999999999</c:v>
                </c:pt>
                <c:pt idx="10">
                  <c:v>0.27798200000000001</c:v>
                </c:pt>
                <c:pt idx="11">
                  <c:v>0.29603000000000002</c:v>
                </c:pt>
                <c:pt idx="12">
                  <c:v>0.39727699999999999</c:v>
                </c:pt>
                <c:pt idx="13">
                  <c:v>0.43535499999999999</c:v>
                </c:pt>
                <c:pt idx="14">
                  <c:v>0.611653</c:v>
                </c:pt>
                <c:pt idx="15">
                  <c:v>0.77149100000000004</c:v>
                </c:pt>
                <c:pt idx="16">
                  <c:v>0.70250299999999999</c:v>
                </c:pt>
                <c:pt idx="17">
                  <c:v>1.02</c:v>
                </c:pt>
                <c:pt idx="18">
                  <c:v>1.1679999999999999</c:v>
                </c:pt>
                <c:pt idx="19" formatCode="General">
                  <c:v>1.7050000000000001</c:v>
                </c:pt>
                <c:pt idx="20" formatCode="General">
                  <c:v>1.7030000000000001</c:v>
                </c:pt>
                <c:pt idx="21" formatCode="General">
                  <c:v>2.484</c:v>
                </c:pt>
                <c:pt idx="22" formatCode="General">
                  <c:v>2.2130000000000001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415-4509-A154-429B43B23C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9"/>
        <c:overlap val="100"/>
        <c:axId val="172084736"/>
        <c:axId val="127738432"/>
      </c:barChart>
      <c:catAx>
        <c:axId val="172084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CD003A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27738432"/>
        <c:crosses val="autoZero"/>
        <c:auto val="1"/>
        <c:lblAlgn val="ctr"/>
        <c:lblOffset val="100"/>
        <c:noMultiLvlLbl val="0"/>
      </c:catAx>
      <c:valAx>
        <c:axId val="127738432"/>
        <c:scaling>
          <c:orientation val="minMax"/>
          <c:max val="160"/>
          <c:min val="0"/>
        </c:scaling>
        <c:delete val="0"/>
        <c:axPos val="l"/>
        <c:majorGridlines>
          <c:spPr>
            <a:ln w="9525" cap="flat" cmpd="sng" algn="ctr">
              <a:solidFill>
                <a:srgbClr val="CD003A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1400" b="1" dirty="0">
                    <a:solidFill>
                      <a:schemeClr val="bg1">
                        <a:lumMod val="50000"/>
                      </a:schemeClr>
                    </a:solidFill>
                  </a:rPr>
                  <a:t>mld. Kč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#,##0;[Red]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2084736"/>
        <c:crosses val="autoZero"/>
        <c:crossBetween val="between"/>
        <c:majorUnit val="10"/>
        <c:minorUnit val="5"/>
      </c:valAx>
      <c:spPr>
        <a:noFill/>
        <a:ln>
          <a:solidFill>
            <a:srgbClr val="CD003A"/>
          </a:solidFill>
        </a:ln>
        <a:effectLst/>
      </c:spPr>
    </c:plotArea>
    <c:legend>
      <c:legendPos val="b"/>
      <c:layout>
        <c:manualLayout>
          <c:xMode val="edge"/>
          <c:yMode val="edge"/>
          <c:x val="0.13336876500512063"/>
          <c:y val="0.78998859967129809"/>
          <c:w val="0.75097305933773206"/>
          <c:h val="0.177725592584282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502358400852066E-2"/>
          <c:y val="0.11467663460773697"/>
          <c:w val="0.35118841921943522"/>
          <c:h val="0.77544715782904761"/>
        </c:manualLayout>
      </c:layout>
      <c:doughnut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8A5A-4D83-A984-520473D4890E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A5A-4D83-A984-520473D4890E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8A5A-4D83-A984-520473D4890E}"/>
              </c:ext>
            </c:extLst>
          </c:dPt>
          <c:dPt>
            <c:idx val="3"/>
            <c:bubble3D val="0"/>
            <c:spPr>
              <a:solidFill>
                <a:schemeClr val="tx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8A5A-4D83-A984-520473D4890E}"/>
              </c:ext>
            </c:extLst>
          </c:dPt>
          <c:dPt>
            <c:idx val="4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A5A-4D83-A984-520473D4890E}"/>
              </c:ext>
            </c:extLst>
          </c:dPt>
          <c:dPt>
            <c:idx val="5"/>
            <c:bubble3D val="0"/>
            <c:spPr>
              <a:solidFill>
                <a:srgbClr val="8D83D9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8A5A-4D83-A984-520473D4890E}"/>
              </c:ext>
            </c:extLst>
          </c:dPt>
          <c:dLbls>
            <c:dLbl>
              <c:idx val="0"/>
              <c:layout>
                <c:manualLayout>
                  <c:x val="7.6086956521739135E-2"/>
                  <c:y val="-0.163772415248793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A5A-4D83-A984-520473D4890E}"/>
                </c:ext>
              </c:extLst>
            </c:dLbl>
            <c:dLbl>
              <c:idx val="1"/>
              <c:layout>
                <c:manualLayout>
                  <c:x val="0.10628019323671493"/>
                  <c:y val="-0.147766275719031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A5A-4D83-A984-520473D4890E}"/>
                </c:ext>
              </c:extLst>
            </c:dLbl>
            <c:dLbl>
              <c:idx val="2"/>
              <c:layout>
                <c:manualLayout>
                  <c:x val="0.1280193236714976"/>
                  <c:y val="-7.65589389292760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A5A-4D83-A984-520473D4890E}"/>
                </c:ext>
              </c:extLst>
            </c:dLbl>
            <c:dLbl>
              <c:idx val="3"/>
              <c:layout>
                <c:manualLayout>
                  <c:x val="9.9033816425120769E-2"/>
                  <c:y val="0.106837606837606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A5A-4D83-A984-520473D4890E}"/>
                </c:ext>
              </c:extLst>
            </c:dLbl>
            <c:dLbl>
              <c:idx val="4"/>
              <c:layout>
                <c:manualLayout>
                  <c:x val="-7.9710144927536239E-2"/>
                  <c:y val="-0.138403263403263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A5A-4D83-A984-520473D4890E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A5A-4D83-A984-520473D489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List1!$A$2:$A$7</c:f>
              <c:strCache>
                <c:ptCount val="6"/>
                <c:pt idx="0">
                  <c:v>převody podílu z výnosů spotřební daně z minerálních olejů</c:v>
                </c:pt>
                <c:pt idx="1">
                  <c:v>poplatky za užívání dálnic a rychlostních silnic</c:v>
                </c:pt>
                <c:pt idx="2">
                  <c:v>převody výnosů z mýtného</c:v>
                </c:pt>
                <c:pt idx="3">
                  <c:v>dotace ze státního rozpočtu na krytí deficitu</c:v>
                </c:pt>
                <c:pt idx="4">
                  <c:v>EU zdroje</c:v>
                </c:pt>
                <c:pt idx="5">
                  <c:v>dluhové financování</c:v>
                </c:pt>
              </c:strCache>
            </c:strRef>
          </c:cat>
          <c:val>
            <c:numRef>
              <c:f>List1!$B$2:$B$7</c:f>
              <c:numCache>
                <c:formatCode>#,##0</c:formatCode>
                <c:ptCount val="6"/>
                <c:pt idx="0">
                  <c:v>8100</c:v>
                </c:pt>
                <c:pt idx="1">
                  <c:v>8000</c:v>
                </c:pt>
                <c:pt idx="2">
                  <c:v>17800</c:v>
                </c:pt>
                <c:pt idx="3">
                  <c:v>80028</c:v>
                </c:pt>
                <c:pt idx="4">
                  <c:v>37412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5A-4D83-A984-520473D4890E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Sloupec1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80B7-4F00-B774-EFF1511E912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80B7-4F00-B774-EFF1511E912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80B7-4F00-B774-EFF1511E912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80B7-4F00-B774-EFF1511E912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80B7-4F00-B774-EFF1511E912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80B7-4F00-B774-EFF1511E912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List1!$A$2:$A$7</c:f>
              <c:strCache>
                <c:ptCount val="6"/>
                <c:pt idx="0">
                  <c:v>převody podílu z výnosů spotřební daně z minerálních olejů</c:v>
                </c:pt>
                <c:pt idx="1">
                  <c:v>poplatky za užívání dálnic a rychlostních silnic</c:v>
                </c:pt>
                <c:pt idx="2">
                  <c:v>převody výnosů z mýtného</c:v>
                </c:pt>
                <c:pt idx="3">
                  <c:v>dotace ze státního rozpočtu na krytí deficitu</c:v>
                </c:pt>
                <c:pt idx="4">
                  <c:v>EU zdroje</c:v>
                </c:pt>
                <c:pt idx="5">
                  <c:v>dluhové financování</c:v>
                </c:pt>
              </c:strCache>
            </c:strRef>
          </c:cat>
          <c:val>
            <c:numRef>
              <c:f>List1!$C$2:$C$7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E-BDC5-45A5-885B-41F5E654764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6497555789783601"/>
          <c:y val="1.9774325630624843E-2"/>
          <c:w val="0.53502444210216404"/>
          <c:h val="0.925743083469461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040283008102243E-2"/>
          <c:y val="0.18861066380295957"/>
          <c:w val="0.77842683504453392"/>
          <c:h val="0.61500626787323232"/>
        </c:manualLayout>
      </c:layout>
      <c:barChart>
        <c:barDir val="col"/>
        <c:grouping val="clustered"/>
        <c:varyColors val="0"/>
        <c:ser>
          <c:idx val="4"/>
          <c:order val="1"/>
          <c:tx>
            <c:v>Výše příspěvku</c:v>
          </c:tx>
          <c:spPr>
            <a:solidFill>
              <a:srgbClr val="00447A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1"/>
              <c:layout>
                <c:manualLayout>
                  <c:x val="-5.4495912806539178E-3"/>
                  <c:y val="0.149691221029803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2AA-4F05-8C0F-B4640A89F07C}"/>
                </c:ext>
              </c:extLst>
            </c:dLbl>
            <c:dLbl>
              <c:idx val="4"/>
              <c:layout>
                <c:manualLayout>
                  <c:x val="0"/>
                  <c:y val="0.1084805750632522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2AA-4F05-8C0F-B4640A89F07C}"/>
                </c:ext>
              </c:extLst>
            </c:dLbl>
            <c:dLbl>
              <c:idx val="18"/>
              <c:layout>
                <c:manualLayout>
                  <c:x val="0"/>
                  <c:y val="0.1464639333876368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2AA-4F05-8C0F-B4640A89F0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shade val="95000"/>
                          <a:satMod val="10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'[GRAF PŘÍSPĚVKY BEZPEČNOST  A CYKLO SCHV + ČERP 2000 - 2024.xlsx]Křížení'!$C$5:$C$11</c:f>
              <c:numCache>
                <c:formatCode>0</c:formatCode>
                <c:ptCount val="7"/>
                <c:pt idx="0">
                  <c:v>251</c:v>
                </c:pt>
                <c:pt idx="1">
                  <c:v>371</c:v>
                </c:pt>
                <c:pt idx="2">
                  <c:v>309</c:v>
                </c:pt>
                <c:pt idx="3">
                  <c:v>514</c:v>
                </c:pt>
                <c:pt idx="4">
                  <c:v>297</c:v>
                </c:pt>
                <c:pt idx="5">
                  <c:v>334</c:v>
                </c:pt>
                <c:pt idx="6">
                  <c:v>233.191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AA-4F05-8C0F-B4640A89F0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axId val="488279807"/>
        <c:axId val="497926751"/>
      </c:barChart>
      <c:lineChart>
        <c:grouping val="standard"/>
        <c:varyColors val="0"/>
        <c:ser>
          <c:idx val="2"/>
          <c:order val="0"/>
          <c:tx>
            <c:v>počet schválených akcí</c:v>
          </c:tx>
          <c:spPr>
            <a:ln w="53975" cap="rnd" cmpd="sng" algn="ctr">
              <a:solidFill>
                <a:srgbClr val="C00000"/>
              </a:solidFill>
              <a:prstDash val="solid"/>
              <a:round/>
            </a:ln>
            <a:effectLst/>
          </c:spPr>
          <c:marker>
            <c:symbol val="circle"/>
            <c:size val="12"/>
            <c:spPr>
              <a:solidFill>
                <a:srgbClr val="CD003A"/>
              </a:solidFill>
              <a:ln w="9525" cap="flat" cmpd="sng" algn="ctr">
                <a:solidFill>
                  <a:srgbClr val="CD003A"/>
                </a:solidFill>
                <a:prstDash val="solid"/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marker>
          <c:dPt>
            <c:idx val="0"/>
            <c:bubble3D val="0"/>
            <c:spPr>
              <a:ln w="53975" cap="rnd" cmpd="sng" algn="ctr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D2AA-4F05-8C0F-B4640A89F07C}"/>
              </c:ext>
            </c:extLst>
          </c:dPt>
          <c:dPt>
            <c:idx val="1"/>
            <c:bubble3D val="0"/>
            <c:spPr>
              <a:ln w="53975" cap="rnd" cmpd="sng" algn="ctr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D2AA-4F05-8C0F-B4640A89F07C}"/>
              </c:ext>
            </c:extLst>
          </c:dPt>
          <c:dPt>
            <c:idx val="2"/>
            <c:bubble3D val="0"/>
            <c:spPr>
              <a:ln w="53975" cap="rnd" cmpd="sng" algn="ctr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D2AA-4F05-8C0F-B4640A89F07C}"/>
              </c:ext>
            </c:extLst>
          </c:dPt>
          <c:dPt>
            <c:idx val="3"/>
            <c:bubble3D val="0"/>
            <c:spPr>
              <a:ln w="53975" cap="rnd" cmpd="sng" algn="ctr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D2AA-4F05-8C0F-B4640A89F07C}"/>
              </c:ext>
            </c:extLst>
          </c:dPt>
          <c:dPt>
            <c:idx val="4"/>
            <c:bubble3D val="0"/>
            <c:spPr>
              <a:ln w="53975" cap="rnd" cmpd="sng" algn="ctr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D2AA-4F05-8C0F-B4640A89F07C}"/>
              </c:ext>
            </c:extLst>
          </c:dPt>
          <c:dPt>
            <c:idx val="5"/>
            <c:bubble3D val="0"/>
            <c:spPr>
              <a:ln w="53975" cap="rnd" cmpd="sng" algn="ctr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D2AA-4F05-8C0F-B4640A89F07C}"/>
              </c:ext>
            </c:extLst>
          </c:dPt>
          <c:dPt>
            <c:idx val="6"/>
            <c:bubble3D val="0"/>
            <c:spPr>
              <a:ln w="53975" cap="rnd" cmpd="sng" algn="ctr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D2AA-4F05-8C0F-B4640A89F07C}"/>
              </c:ext>
            </c:extLst>
          </c:dPt>
          <c:dPt>
            <c:idx val="7"/>
            <c:bubble3D val="0"/>
            <c:spPr>
              <a:ln w="53975" cap="rnd" cmpd="sng" algn="ctr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3-D2AA-4F05-8C0F-B4640A89F07C}"/>
              </c:ext>
            </c:extLst>
          </c:dPt>
          <c:dPt>
            <c:idx val="8"/>
            <c:bubble3D val="0"/>
            <c:spPr>
              <a:ln w="53975" cap="rnd" cmpd="sng" algn="ctr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5-D2AA-4F05-8C0F-B4640A89F07C}"/>
              </c:ext>
            </c:extLst>
          </c:dPt>
          <c:dPt>
            <c:idx val="9"/>
            <c:bubble3D val="0"/>
            <c:spPr>
              <a:ln w="53975" cap="rnd" cmpd="sng" algn="ctr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7-D2AA-4F05-8C0F-B4640A89F07C}"/>
              </c:ext>
            </c:extLst>
          </c:dPt>
          <c:dLbls>
            <c:dLbl>
              <c:idx val="1"/>
              <c:layout>
                <c:manualLayout>
                  <c:x val="-7.6301399825021876E-2"/>
                  <c:y val="-0.1118978506065120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2AA-4F05-8C0F-B4640A89F07C}"/>
                </c:ext>
              </c:extLst>
            </c:dLbl>
            <c:dLbl>
              <c:idx val="3"/>
              <c:layout>
                <c:manualLayout>
                  <c:x val="3.9640629160485288E-2"/>
                  <c:y val="-9.00271259817260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2AA-4F05-8C0F-B4640A89F07C}"/>
                </c:ext>
              </c:extLst>
            </c:dLbl>
            <c:dLbl>
              <c:idx val="4"/>
              <c:layout>
                <c:manualLayout>
                  <c:x val="-1.8330385332268249E-2"/>
                  <c:y val="-6.86546073632687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2AA-4F05-8C0F-B4640A89F07C}"/>
                </c:ext>
              </c:extLst>
            </c:dLbl>
            <c:dLbl>
              <c:idx val="6"/>
              <c:layout>
                <c:manualLayout>
                  <c:x val="-8.0556924502084293E-2"/>
                  <c:y val="-5.82518904882112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2AA-4F05-8C0F-B4640A89F07C}"/>
                </c:ext>
              </c:extLst>
            </c:dLbl>
            <c:dLbl>
              <c:idx val="8"/>
              <c:layout>
                <c:manualLayout>
                  <c:x val="-8.098987626546681E-5"/>
                  <c:y val="2.47319693557575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D2AA-4F05-8C0F-B4640A89F07C}"/>
                </c:ext>
              </c:extLst>
            </c:dLbl>
            <c:dLbl>
              <c:idx val="9"/>
              <c:layout>
                <c:manualLayout>
                  <c:x val="-3.2342966291517228E-2"/>
                  <c:y val="-8.63551499402534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D2AA-4F05-8C0F-B4640A89F07C}"/>
                </c:ext>
              </c:extLst>
            </c:dLbl>
            <c:dLbl>
              <c:idx val="10"/>
              <c:layout>
                <c:manualLayout>
                  <c:x val="-2.2251754245005088E-2"/>
                  <c:y val="-0.1313792571060463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D2AA-4F05-8C0F-B4640A89F07C}"/>
                </c:ext>
              </c:extLst>
            </c:dLbl>
            <c:dLbl>
              <c:idx val="12"/>
              <c:layout>
                <c:manualLayout>
                  <c:x val="-5.7625903904869137E-2"/>
                  <c:y val="-3.13116438538488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D2AA-4F05-8C0F-B4640A89F07C}"/>
                </c:ext>
              </c:extLst>
            </c:dLbl>
            <c:dLbl>
              <c:idx val="17"/>
              <c:layout>
                <c:manualLayout>
                  <c:x val="-2.9054475333440462E-2"/>
                  <c:y val="-7.728865534810176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D2AA-4F05-8C0F-B4640A89F07C}"/>
                </c:ext>
              </c:extLst>
            </c:dLbl>
            <c:dLbl>
              <c:idx val="18"/>
              <c:layout>
                <c:manualLayout>
                  <c:x val="-3.2823138955456833E-2"/>
                  <c:y val="-0.1016294261391768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D2AA-4F05-8C0F-B4640A89F07C}"/>
                </c:ext>
              </c:extLst>
            </c:dLbl>
            <c:dLbl>
              <c:idx val="19"/>
              <c:layout>
                <c:manualLayout>
                  <c:x val="-2.4972842680379238E-2"/>
                  <c:y val="-8.81067756996906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D2AA-4F05-8C0F-B4640A89F07C}"/>
                </c:ext>
              </c:extLst>
            </c:dLbl>
            <c:dLbl>
              <c:idx val="20"/>
              <c:layout>
                <c:manualLayout>
                  <c:x val="-3.7217740639562909E-2"/>
                  <c:y val="-7.72886553481017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D2AA-4F05-8C0F-B4640A89F07C}"/>
                </c:ext>
              </c:extLst>
            </c:dLbl>
            <c:dLbl>
              <c:idx val="22"/>
              <c:layout>
                <c:manualLayout>
                  <c:x val="-1.1367400503508391E-2"/>
                  <c:y val="-5.29478845570267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D2AA-4F05-8C0F-B4640A89F0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C0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shade val="95000"/>
                          <a:satMod val="10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'[GRAF PŘÍSPĚVKY BEZPEČNOST  A CYKLO SCHV + ČERP 2000 - 2024.xlsx]Křížení'!$A$5:$A$11</c:f>
              <c:numCache>
                <c:formatCode>General</c:formatCode>
                <c:ptCount val="7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</c:numCache>
            </c:numRef>
          </c:cat>
          <c:val>
            <c:numRef>
              <c:f>'[GRAF PŘÍSPĚVKY BEZPEČNOST  A CYKLO SCHV + ČERP 2000 - 2024.xlsx]Křížení'!$B$5:$B$11</c:f>
              <c:numCache>
                <c:formatCode>General</c:formatCode>
                <c:ptCount val="7"/>
                <c:pt idx="0">
                  <c:v>9</c:v>
                </c:pt>
                <c:pt idx="1">
                  <c:v>9</c:v>
                </c:pt>
                <c:pt idx="2">
                  <c:v>13</c:v>
                </c:pt>
                <c:pt idx="3">
                  <c:v>8</c:v>
                </c:pt>
                <c:pt idx="4">
                  <c:v>8</c:v>
                </c:pt>
                <c:pt idx="5">
                  <c:v>16</c:v>
                </c:pt>
                <c:pt idx="6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F-D2AA-4F05-8C0F-B4640A89F07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19273728"/>
        <c:axId val="182823744"/>
      </c:lineChart>
      <c:catAx>
        <c:axId val="219273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 algn="ctr">
              <a:defRPr lang="en-US" sz="10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cs-CZ"/>
          </a:p>
        </c:txPr>
        <c:crossAx val="182823744"/>
        <c:crosses val="autoZero"/>
        <c:auto val="1"/>
        <c:lblAlgn val="ctr"/>
        <c:lblOffset val="100"/>
        <c:noMultiLvlLbl val="0"/>
      </c:catAx>
      <c:valAx>
        <c:axId val="182823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cs-CZ" sz="1050" b="1" i="0" u="none" strike="noStrike" kern="1200" baseline="0">
                    <a:solidFill>
                      <a:srgbClr val="00447A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r>
                  <a:rPr lang="cs-CZ" sz="1050" b="1" i="0" u="none" strike="noStrike" kern="1200" baseline="0">
                    <a:solidFill>
                      <a:srgbClr val="00447A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Počet akcí 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cs-CZ" sz="1050" b="1" i="0" u="none" strike="noStrike" kern="1200" baseline="0">
                  <a:solidFill>
                    <a:srgbClr val="00447A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anose="020B0604020202020204" pitchFamily="34" charset="0"/>
                </a:defRPr>
              </a:pPr>
              <a:endParaRPr lang="cs-CZ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cs-CZ"/>
          </a:p>
        </c:txPr>
        <c:crossAx val="219273728"/>
        <c:crosses val="autoZero"/>
        <c:crossBetween val="between"/>
      </c:valAx>
      <c:valAx>
        <c:axId val="497926751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rgbClr val="00447A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r>
                  <a:rPr lang="cs-CZ" sz="1050">
                    <a:solidFill>
                      <a:srgbClr val="00447A"/>
                    </a:solidFill>
                    <a:latin typeface="Verdana" panose="020B0604030504040204" pitchFamily="34" charset="0"/>
                    <a:ea typeface="Verdana" panose="020B0604030504040204" pitchFamily="34" charset="0"/>
                  </a:rPr>
                  <a:t>Schválená výše příspěvku v mil. Kč</a:t>
                </a:r>
                <a:endParaRPr lang="en-US" sz="1050">
                  <a:solidFill>
                    <a:srgbClr val="00447A"/>
                  </a:solidFill>
                  <a:latin typeface="Verdana" panose="020B0604030504040204" pitchFamily="34" charset="0"/>
                  <a:ea typeface="Verdana" panose="020B060403050404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rgbClr val="00447A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defRPr>
              </a:pPr>
              <a:endParaRPr lang="cs-CZ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endParaRPr lang="cs-CZ"/>
          </a:p>
        </c:txPr>
        <c:crossAx val="488279807"/>
        <c:crosses val="max"/>
        <c:crossBetween val="between"/>
      </c:valAx>
      <c:catAx>
        <c:axId val="488279807"/>
        <c:scaling>
          <c:orientation val="minMax"/>
        </c:scaling>
        <c:delete val="1"/>
        <c:axPos val="b"/>
        <c:numFmt formatCode="0" sourceLinked="1"/>
        <c:majorTickMark val="out"/>
        <c:minorTickMark val="none"/>
        <c:tickLblPos val="nextTo"/>
        <c:crossAx val="497926751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1789721936931792E-2"/>
          <c:y val="0.90440526363950946"/>
          <c:w val="0.52256230913915047"/>
          <c:h val="4.64181842134598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0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solidFill>
      <a:schemeClr val="bg1">
        <a:alpha val="0"/>
      </a:schemeClr>
    </a:solidFill>
    <a:ln w="9525" cap="flat" cmpd="sng" algn="ctr">
      <a:solidFill>
        <a:schemeClr val="bg1">
          <a:alpha val="0"/>
        </a:schemeClr>
      </a:solidFill>
      <a:prstDash val="solid"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392981024336034E-2"/>
          <c:y val="0.19802745101028968"/>
          <c:w val="0.86926097030432004"/>
          <c:h val="0.61500626787323232"/>
        </c:manualLayout>
      </c:layout>
      <c:barChart>
        <c:barDir val="col"/>
        <c:grouping val="clustered"/>
        <c:varyColors val="0"/>
        <c:ser>
          <c:idx val="4"/>
          <c:order val="1"/>
          <c:tx>
            <c:v>Výše celkového schváleného příspěvku</c:v>
          </c:tx>
          <c:spPr>
            <a:solidFill>
              <a:srgbClr val="00447A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8"/>
              <c:layout>
                <c:manualLayout>
                  <c:x val="0"/>
                  <c:y val="0.1118755185422895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AB4-498A-9C3F-D406B0370DD4}"/>
                </c:ext>
              </c:extLst>
            </c:dLbl>
            <c:dLbl>
              <c:idx val="9"/>
              <c:layout>
                <c:manualLayout>
                  <c:x val="1.5686274509803921E-3"/>
                  <c:y val="0.1145262806363915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AB4-498A-9C3F-D406B0370DD4}"/>
                </c:ext>
              </c:extLst>
            </c:dLbl>
            <c:dLbl>
              <c:idx val="21"/>
              <c:layout>
                <c:manualLayout>
                  <c:x val="3.4404176107121422E-3"/>
                  <c:y val="3.8490763291970913E-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+mn-cs"/>
                    </a:defRPr>
                  </a:pPr>
                  <a:endParaRPr lang="cs-CZ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DAB4-498A-9C3F-D406B0370DD4}"/>
                </c:ext>
              </c:extLst>
            </c:dLbl>
            <c:dLbl>
              <c:idx val="23"/>
              <c:layout>
                <c:manualLayout>
                  <c:x val="-2.2936117404747615E-3"/>
                  <c:y val="2.867552091061007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+mn-cs"/>
                    </a:defRPr>
                  </a:pPr>
                  <a:endParaRPr lang="cs-CZ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DAB4-498A-9C3F-D406B0370D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shade val="95000"/>
                          <a:satMod val="10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'[GRAF PŘÍSPĚVKY BEZPEČNOST  A CYKLO SCHV + ČERP 2000 - 2024.xlsx]Bezpečnost'!$A$4:$A$27</c:f>
              <c:strCache>
                <c:ptCount val="2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2023-2024</c:v>
                </c:pt>
              </c:strCache>
            </c:strRef>
          </c:cat>
          <c:val>
            <c:numRef>
              <c:f>'[GRAF PŘÍSPĚVKY BEZPEČNOST  A CYKLO SCHV + ČERP 2000 - 2024.xlsx]Bezpečnost'!$C$4:$C$27</c:f>
              <c:numCache>
                <c:formatCode>#,##0</c:formatCode>
                <c:ptCount val="24"/>
                <c:pt idx="0">
                  <c:v>0</c:v>
                </c:pt>
                <c:pt idx="1">
                  <c:v>3.95</c:v>
                </c:pt>
                <c:pt idx="2">
                  <c:v>43.267000000000003</c:v>
                </c:pt>
                <c:pt idx="3">
                  <c:v>22.071000000000002</c:v>
                </c:pt>
                <c:pt idx="4">
                  <c:v>88.947000000000003</c:v>
                </c:pt>
                <c:pt idx="5">
                  <c:v>86.35</c:v>
                </c:pt>
                <c:pt idx="6">
                  <c:v>81.399000000000001</c:v>
                </c:pt>
                <c:pt idx="7">
                  <c:v>157.83199999999999</c:v>
                </c:pt>
                <c:pt idx="8">
                  <c:v>308.93400000000003</c:v>
                </c:pt>
                <c:pt idx="9">
                  <c:v>308.44200000000001</c:v>
                </c:pt>
                <c:pt idx="10">
                  <c:v>264.86900000000003</c:v>
                </c:pt>
                <c:pt idx="11">
                  <c:v>179.983</c:v>
                </c:pt>
                <c:pt idx="12">
                  <c:v>185.066</c:v>
                </c:pt>
                <c:pt idx="13">
                  <c:v>308.404</c:v>
                </c:pt>
                <c:pt idx="14">
                  <c:v>302.435</c:v>
                </c:pt>
                <c:pt idx="15">
                  <c:v>656.39700000000005</c:v>
                </c:pt>
                <c:pt idx="16">
                  <c:v>525.42200000000003</c:v>
                </c:pt>
                <c:pt idx="17">
                  <c:v>671.84799999999996</c:v>
                </c:pt>
                <c:pt idx="18">
                  <c:v>747.68</c:v>
                </c:pt>
                <c:pt idx="19">
                  <c:v>522.029</c:v>
                </c:pt>
                <c:pt idx="20">
                  <c:v>782.91800000000001</c:v>
                </c:pt>
                <c:pt idx="21">
                  <c:v>1268.846</c:v>
                </c:pt>
                <c:pt idx="22">
                  <c:v>888</c:v>
                </c:pt>
                <c:pt idx="23">
                  <c:v>1055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AB4-498A-9C3F-D406B0370D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axId val="488279807"/>
        <c:axId val="497926751"/>
      </c:barChart>
      <c:lineChart>
        <c:grouping val="standard"/>
        <c:varyColors val="0"/>
        <c:ser>
          <c:idx val="2"/>
          <c:order val="0"/>
          <c:tx>
            <c:v>Počet schválených akcí</c:v>
          </c:tx>
          <c:spPr>
            <a:ln w="41275" cap="rnd" cmpd="sng" algn="ctr">
              <a:solidFill>
                <a:srgbClr val="C00000"/>
              </a:solidFill>
              <a:prstDash val="solid"/>
              <a:round/>
            </a:ln>
            <a:effectLst/>
          </c:spPr>
          <c:marker>
            <c:symbol val="circle"/>
            <c:size val="12"/>
            <c:spPr>
              <a:solidFill>
                <a:srgbClr val="CD003A"/>
              </a:solidFill>
              <a:ln w="9525" cap="flat" cmpd="sng" algn="ctr">
                <a:solidFill>
                  <a:srgbClr val="CD003A"/>
                </a:solidFill>
                <a:prstDash val="solid"/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marker>
          <c:dPt>
            <c:idx val="0"/>
            <c:bubble3D val="0"/>
            <c:spPr>
              <a:ln w="41275" cap="rnd" cmpd="sng" algn="ctr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DAB4-498A-9C3F-D406B0370DD4}"/>
              </c:ext>
            </c:extLst>
          </c:dPt>
          <c:dPt>
            <c:idx val="1"/>
            <c:bubble3D val="0"/>
            <c:spPr>
              <a:ln w="41275" cap="rnd" cmpd="sng" algn="ctr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6-DAB4-498A-9C3F-D406B0370DD4}"/>
              </c:ext>
            </c:extLst>
          </c:dPt>
          <c:dPt>
            <c:idx val="2"/>
            <c:bubble3D val="0"/>
            <c:spPr>
              <a:ln w="41275" cap="rnd" cmpd="sng" algn="ctr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DAB4-498A-9C3F-D406B0370DD4}"/>
              </c:ext>
            </c:extLst>
          </c:dPt>
          <c:dPt>
            <c:idx val="3"/>
            <c:bubble3D val="0"/>
            <c:spPr>
              <a:ln w="41275" cap="rnd" cmpd="sng" algn="ctr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DAB4-498A-9C3F-D406B0370DD4}"/>
              </c:ext>
            </c:extLst>
          </c:dPt>
          <c:dPt>
            <c:idx val="4"/>
            <c:bubble3D val="0"/>
            <c:spPr>
              <a:ln w="41275" cap="rnd" cmpd="sng" algn="ctr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C-DAB4-498A-9C3F-D406B0370DD4}"/>
              </c:ext>
            </c:extLst>
          </c:dPt>
          <c:dPt>
            <c:idx val="5"/>
            <c:bubble3D val="0"/>
            <c:spPr>
              <a:ln w="41275" cap="rnd" cmpd="sng" algn="ctr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E-DAB4-498A-9C3F-D406B0370DD4}"/>
              </c:ext>
            </c:extLst>
          </c:dPt>
          <c:dPt>
            <c:idx val="6"/>
            <c:bubble3D val="0"/>
            <c:spPr>
              <a:ln w="41275" cap="rnd" cmpd="sng" algn="ctr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0-DAB4-498A-9C3F-D406B0370DD4}"/>
              </c:ext>
            </c:extLst>
          </c:dPt>
          <c:dPt>
            <c:idx val="7"/>
            <c:bubble3D val="0"/>
            <c:spPr>
              <a:ln w="41275" cap="rnd" cmpd="sng" algn="ctr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2-DAB4-498A-9C3F-D406B0370DD4}"/>
              </c:ext>
            </c:extLst>
          </c:dPt>
          <c:dPt>
            <c:idx val="8"/>
            <c:bubble3D val="0"/>
            <c:spPr>
              <a:ln w="41275" cap="rnd" cmpd="sng" algn="ctr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4-DAB4-498A-9C3F-D406B0370DD4}"/>
              </c:ext>
            </c:extLst>
          </c:dPt>
          <c:dPt>
            <c:idx val="9"/>
            <c:bubble3D val="0"/>
            <c:spPr>
              <a:ln w="41275" cap="rnd" cmpd="sng" algn="ctr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6-DAB4-498A-9C3F-D406B0370DD4}"/>
              </c:ext>
            </c:extLst>
          </c:dPt>
          <c:dLbls>
            <c:dLbl>
              <c:idx val="8"/>
              <c:layout>
                <c:manualLayout>
                  <c:x val="-6.8262039181571123E-3"/>
                  <c:y val="-5.05929708320554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DAB4-498A-9C3F-D406B0370DD4}"/>
                </c:ext>
              </c:extLst>
            </c:dLbl>
            <c:dLbl>
              <c:idx val="9"/>
              <c:layout>
                <c:manualLayout>
                  <c:x val="-1.6287713546314832E-2"/>
                  <c:y val="-4.41502152374552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DAB4-498A-9C3F-D406B0370DD4}"/>
                </c:ext>
              </c:extLst>
            </c:dLbl>
            <c:dLbl>
              <c:idx val="21"/>
              <c:layout>
                <c:manualLayout>
                  <c:x val="-6.0244601953163904E-2"/>
                  <c:y val="-2.12948339687534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DAB4-498A-9C3F-D406B0370DD4}"/>
                </c:ext>
              </c:extLst>
            </c:dLbl>
            <c:dLbl>
              <c:idx val="22"/>
              <c:layout>
                <c:manualLayout>
                  <c:x val="-2.6005458556811009E-2"/>
                  <c:y val="-0.1553576347083860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DAB4-498A-9C3F-D406B0370DD4}"/>
                </c:ext>
              </c:extLst>
            </c:dLbl>
            <c:dLbl>
              <c:idx val="23"/>
              <c:layout>
                <c:manualLayout>
                  <c:x val="-6.0603181961881435E-2"/>
                  <c:y val="-0.1057047455455591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DAB4-498A-9C3F-D406B0370D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C0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shade val="95000"/>
                          <a:satMod val="10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'[GRAF PŘÍSPĚVKY BEZPEČNOST  A CYKLO SCHV + ČERP 2000 - 2024.xlsx]Bezpečnost'!$A$4:$A$27</c:f>
              <c:strCache>
                <c:ptCount val="2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2023-2024</c:v>
                </c:pt>
              </c:strCache>
            </c:strRef>
          </c:cat>
          <c:val>
            <c:numRef>
              <c:f>'[GRAF PŘÍSPĚVKY BEZPEČNOST  A CYKLO SCHV + ČERP 2000 - 2024.xlsx]Bezpečnost'!$B$4:$B$27</c:f>
              <c:numCache>
                <c:formatCode>General</c:formatCode>
                <c:ptCount val="24"/>
                <c:pt idx="0">
                  <c:v>0</c:v>
                </c:pt>
                <c:pt idx="1">
                  <c:v>2</c:v>
                </c:pt>
                <c:pt idx="2">
                  <c:v>13</c:v>
                </c:pt>
                <c:pt idx="3">
                  <c:v>11</c:v>
                </c:pt>
                <c:pt idx="4">
                  <c:v>41</c:v>
                </c:pt>
                <c:pt idx="5">
                  <c:v>41</c:v>
                </c:pt>
                <c:pt idx="6">
                  <c:v>44</c:v>
                </c:pt>
                <c:pt idx="7">
                  <c:v>70</c:v>
                </c:pt>
                <c:pt idx="8">
                  <c:v>134</c:v>
                </c:pt>
                <c:pt idx="9">
                  <c:v>111</c:v>
                </c:pt>
                <c:pt idx="10">
                  <c:v>122</c:v>
                </c:pt>
                <c:pt idx="11">
                  <c:v>76</c:v>
                </c:pt>
                <c:pt idx="12">
                  <c:v>121</c:v>
                </c:pt>
                <c:pt idx="13">
                  <c:v>149</c:v>
                </c:pt>
                <c:pt idx="14" formatCode="#,##0">
                  <c:v>141</c:v>
                </c:pt>
                <c:pt idx="15">
                  <c:v>276</c:v>
                </c:pt>
                <c:pt idx="16">
                  <c:v>202</c:v>
                </c:pt>
                <c:pt idx="17">
                  <c:v>251</c:v>
                </c:pt>
                <c:pt idx="18">
                  <c:v>213</c:v>
                </c:pt>
                <c:pt idx="19">
                  <c:v>133</c:v>
                </c:pt>
                <c:pt idx="20">
                  <c:v>238</c:v>
                </c:pt>
                <c:pt idx="21">
                  <c:v>304</c:v>
                </c:pt>
                <c:pt idx="22">
                  <c:v>154</c:v>
                </c:pt>
                <c:pt idx="23">
                  <c:v>206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DAB4-498A-9C3F-D406B0370DD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19273728"/>
        <c:axId val="182823744"/>
      </c:lineChart>
      <c:catAx>
        <c:axId val="219273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0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cs-CZ"/>
          </a:p>
        </c:txPr>
        <c:crossAx val="182823744"/>
        <c:crosses val="autoZero"/>
        <c:auto val="1"/>
        <c:lblAlgn val="ctr"/>
        <c:lblOffset val="100"/>
        <c:noMultiLvlLbl val="0"/>
      </c:catAx>
      <c:valAx>
        <c:axId val="182823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lang="cs-CZ" sz="1050" b="1" i="0" u="none" strike="noStrike" kern="1200" baseline="0">
                    <a:solidFill>
                      <a:srgbClr val="00447A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r>
                  <a:rPr lang="cs-CZ" sz="1050" b="1" i="0" u="none" strike="noStrike" kern="1200" baseline="0">
                    <a:solidFill>
                      <a:srgbClr val="00447A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Počet akcí </a:t>
                </a:r>
              </a:p>
            </c:rich>
          </c:tx>
          <c:layout>
            <c:manualLayout>
              <c:xMode val="edge"/>
              <c:yMode val="edge"/>
              <c:x val="0"/>
              <c:y val="0.4232744594725885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cs-CZ" sz="1050" b="1" i="0" u="none" strike="noStrike" kern="1200" baseline="0">
                  <a:solidFill>
                    <a:srgbClr val="00447A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defRPr>
              </a:pPr>
              <a:endParaRPr lang="cs-CZ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cs-CZ"/>
          </a:p>
        </c:txPr>
        <c:crossAx val="219273728"/>
        <c:crosses val="autoZero"/>
        <c:crossBetween val="between"/>
      </c:valAx>
      <c:valAx>
        <c:axId val="497926751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50" b="1" i="0" u="none" strike="noStrike" kern="1200" baseline="0">
                    <a:solidFill>
                      <a:srgbClr val="00447A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r>
                  <a:rPr lang="cs-CZ" sz="1050" b="1" i="0" u="none" strike="noStrike" kern="1200" baseline="0">
                    <a:solidFill>
                      <a:srgbClr val="00447A"/>
                    </a:solidFill>
                    <a:latin typeface="Verdana" panose="020B0604030504040204" pitchFamily="34" charset="0"/>
                    <a:ea typeface="Verdana" panose="020B0604030504040204" pitchFamily="34" charset="0"/>
                  </a:rPr>
                  <a:t>Schválená výše příspěvku v mil. Kč</a:t>
                </a:r>
                <a:endParaRPr lang="en-US" sz="1050" b="1" i="0" u="none" strike="noStrike" kern="1200" baseline="0">
                  <a:solidFill>
                    <a:srgbClr val="00447A"/>
                  </a:solidFill>
                  <a:latin typeface="Verdana" panose="020B0604030504040204" pitchFamily="34" charset="0"/>
                  <a:ea typeface="Verdana" panose="020B0604030504040204" pitchFamily="34" charset="0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50">
                    <a:solidFill>
                      <a:srgbClr val="00447A"/>
                    </a:solidFill>
                    <a:latin typeface="Verdana" panose="020B0604030504040204" pitchFamily="34" charset="0"/>
                    <a:ea typeface="Verdana" panose="020B0604030504040204" pitchFamily="34" charset="0"/>
                  </a:defRPr>
                </a:pPr>
                <a:endParaRPr lang="en-US" sz="1050">
                  <a:solidFill>
                    <a:srgbClr val="00447A"/>
                  </a:solidFill>
                  <a:latin typeface="Verdana" panose="020B0604030504040204" pitchFamily="34" charset="0"/>
                  <a:ea typeface="Verdana" panose="020B0604030504040204" pitchFamily="34" charset="0"/>
                </a:endParaRPr>
              </a:p>
            </c:rich>
          </c:tx>
          <c:layout>
            <c:manualLayout>
              <c:xMode val="edge"/>
              <c:yMode val="edge"/>
              <c:x val="0.96729309658082985"/>
              <c:y val="0.2447723229322259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50" b="1" i="0" u="none" strike="noStrike" kern="1200" baseline="0">
                  <a:solidFill>
                    <a:srgbClr val="00447A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defRPr>
              </a:pPr>
              <a:endParaRPr lang="cs-CZ"/>
            </a:p>
          </c:txPr>
        </c:title>
        <c:numFmt formatCode="#,##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8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cs-CZ"/>
          </a:p>
        </c:txPr>
        <c:crossAx val="488279807"/>
        <c:crosses val="max"/>
        <c:crossBetween val="between"/>
      </c:valAx>
      <c:catAx>
        <c:axId val="488279807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97926751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35288523717144"/>
          <c:y val="0.90159794335387278"/>
          <c:w val="0.47593821714694046"/>
          <c:h val="7.97002760340842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solidFill>
      <a:schemeClr val="bg1">
        <a:alpha val="0"/>
      </a:schemeClr>
    </a:solidFill>
    <a:ln w="9525" cap="flat" cmpd="sng" algn="ctr">
      <a:noFill/>
      <a:prstDash val="solid"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577096572501999E-2"/>
          <c:y val="0.25519672687266776"/>
          <c:w val="0.84605966373768515"/>
          <c:h val="0.52674578348705015"/>
        </c:manualLayout>
      </c:layout>
      <c:barChart>
        <c:barDir val="col"/>
        <c:grouping val="clustered"/>
        <c:varyColors val="0"/>
        <c:ser>
          <c:idx val="4"/>
          <c:order val="1"/>
          <c:tx>
            <c:v>Výše schváleých prostředků</c:v>
          </c:tx>
          <c:spPr>
            <a:solidFill>
              <a:srgbClr val="00447A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+mn-cs"/>
                    </a:defRPr>
                  </a:pPr>
                  <a:endParaRPr lang="cs-CZ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D-58AE-493E-AAF9-7E46B0C71F95}"/>
                </c:ext>
              </c:extLst>
            </c:dLbl>
            <c:dLbl>
              <c:idx val="2"/>
              <c:layout>
                <c:manualLayout>
                  <c:x val="-1.097980683839661E-3"/>
                  <c:y val="9.1930196773719287E-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+mn-cs"/>
                    </a:defRPr>
                  </a:pPr>
                  <a:endParaRPr lang="cs-CZ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58AE-493E-AAF9-7E46B0C71F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shade val="95000"/>
                          <a:satMod val="10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'[GRAF PŘÍSPĚVKY BEZPEČNOST  A CYKLO SCHV + ČERP 2000 - 2024.xlsx]Cyklostezky'!$C$5:$C$28</c:f>
              <c:numCache>
                <c:formatCode>0</c:formatCode>
                <c:ptCount val="24"/>
                <c:pt idx="0">
                  <c:v>10</c:v>
                </c:pt>
                <c:pt idx="1">
                  <c:v>12.1</c:v>
                </c:pt>
                <c:pt idx="2">
                  <c:v>38.173000000000002</c:v>
                </c:pt>
                <c:pt idx="3">
                  <c:v>59.621000000000002</c:v>
                </c:pt>
                <c:pt idx="4">
                  <c:v>56.112000000000002</c:v>
                </c:pt>
                <c:pt idx="5">
                  <c:v>90.786000000000001</c:v>
                </c:pt>
                <c:pt idx="6">
                  <c:v>153.70400000000001</c:v>
                </c:pt>
                <c:pt idx="7">
                  <c:v>173.68700000000001</c:v>
                </c:pt>
                <c:pt idx="8">
                  <c:v>253.23</c:v>
                </c:pt>
                <c:pt idx="9">
                  <c:v>436.05900000000003</c:v>
                </c:pt>
                <c:pt idx="10">
                  <c:v>170.22499999999999</c:v>
                </c:pt>
                <c:pt idx="11">
                  <c:v>265.17099999999999</c:v>
                </c:pt>
                <c:pt idx="12">
                  <c:v>116.721</c:v>
                </c:pt>
                <c:pt idx="13">
                  <c:v>183.74</c:v>
                </c:pt>
                <c:pt idx="14">
                  <c:v>192.38</c:v>
                </c:pt>
                <c:pt idx="15">
                  <c:v>146.47200000000001</c:v>
                </c:pt>
                <c:pt idx="16">
                  <c:v>166.315</c:v>
                </c:pt>
                <c:pt idx="17">
                  <c:v>141.202</c:v>
                </c:pt>
                <c:pt idx="18">
                  <c:v>355.99900000000002</c:v>
                </c:pt>
                <c:pt idx="19">
                  <c:v>385.23599999999999</c:v>
                </c:pt>
                <c:pt idx="20">
                  <c:v>710.11699999999996</c:v>
                </c:pt>
                <c:pt idx="21">
                  <c:v>778.923</c:v>
                </c:pt>
                <c:pt idx="22">
                  <c:v>560.39599999999996</c:v>
                </c:pt>
                <c:pt idx="23">
                  <c:v>490.42099999999999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AE-493E-AAF9-7E46B0C71F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axId val="488279807"/>
        <c:axId val="497926751"/>
      </c:barChart>
      <c:lineChart>
        <c:grouping val="standard"/>
        <c:varyColors val="0"/>
        <c:ser>
          <c:idx val="2"/>
          <c:order val="0"/>
          <c:tx>
            <c:v>Počet schválených akcí</c:v>
          </c:tx>
          <c:spPr>
            <a:ln w="41275" cap="rnd" cmpd="sng" algn="ctr">
              <a:solidFill>
                <a:srgbClr val="C00000"/>
              </a:solidFill>
              <a:prstDash val="solid"/>
              <a:round/>
            </a:ln>
            <a:effectLst/>
          </c:spPr>
          <c:marker>
            <c:symbol val="circle"/>
            <c:size val="12"/>
            <c:spPr>
              <a:solidFill>
                <a:srgbClr val="CD003A"/>
              </a:solidFill>
              <a:ln w="9525" cap="flat" cmpd="sng" algn="ctr">
                <a:solidFill>
                  <a:srgbClr val="CD003A"/>
                </a:solidFill>
                <a:prstDash val="solid"/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marker>
          <c:dPt>
            <c:idx val="0"/>
            <c:bubble3D val="0"/>
            <c:spPr>
              <a:ln w="41275" cap="rnd" cmpd="sng" algn="ctr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58AE-493E-AAF9-7E46B0C71F95}"/>
              </c:ext>
            </c:extLst>
          </c:dPt>
          <c:dPt>
            <c:idx val="1"/>
            <c:bubble3D val="0"/>
            <c:spPr>
              <a:ln w="41275" cap="rnd" cmpd="sng" algn="ctr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58AE-493E-AAF9-7E46B0C71F95}"/>
              </c:ext>
            </c:extLst>
          </c:dPt>
          <c:dPt>
            <c:idx val="2"/>
            <c:bubble3D val="0"/>
            <c:spPr>
              <a:ln w="41275" cap="rnd" cmpd="sng" algn="ctr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6-58AE-493E-AAF9-7E46B0C71F95}"/>
              </c:ext>
            </c:extLst>
          </c:dPt>
          <c:dPt>
            <c:idx val="3"/>
            <c:bubble3D val="0"/>
            <c:spPr>
              <a:ln w="41275" cap="rnd" cmpd="sng" algn="ctr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58AE-493E-AAF9-7E46B0C71F95}"/>
              </c:ext>
            </c:extLst>
          </c:dPt>
          <c:dPt>
            <c:idx val="4"/>
            <c:bubble3D val="0"/>
            <c:spPr>
              <a:ln w="41275" cap="rnd" cmpd="sng" algn="ctr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58AE-493E-AAF9-7E46B0C71F95}"/>
              </c:ext>
            </c:extLst>
          </c:dPt>
          <c:dPt>
            <c:idx val="5"/>
            <c:bubble3D val="0"/>
            <c:spPr>
              <a:ln w="41275" cap="rnd" cmpd="sng" algn="ctr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C-58AE-493E-AAF9-7E46B0C71F95}"/>
              </c:ext>
            </c:extLst>
          </c:dPt>
          <c:dPt>
            <c:idx val="6"/>
            <c:bubble3D val="0"/>
            <c:spPr>
              <a:ln w="41275" cap="rnd" cmpd="sng" algn="ctr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E-58AE-493E-AAF9-7E46B0C71F95}"/>
              </c:ext>
            </c:extLst>
          </c:dPt>
          <c:dPt>
            <c:idx val="7"/>
            <c:bubble3D val="0"/>
            <c:spPr>
              <a:ln w="41275" cap="rnd" cmpd="sng" algn="ctr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0-58AE-493E-AAF9-7E46B0C71F95}"/>
              </c:ext>
            </c:extLst>
          </c:dPt>
          <c:dPt>
            <c:idx val="8"/>
            <c:bubble3D val="0"/>
            <c:spPr>
              <a:ln w="41275" cap="rnd" cmpd="sng" algn="ctr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2-58AE-493E-AAF9-7E46B0C71F95}"/>
              </c:ext>
            </c:extLst>
          </c:dPt>
          <c:dPt>
            <c:idx val="9"/>
            <c:bubble3D val="0"/>
            <c:spPr>
              <a:ln w="41275" cap="rnd" cmpd="sng" algn="ctr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4-58AE-493E-AAF9-7E46B0C71F95}"/>
              </c:ext>
            </c:extLst>
          </c:dPt>
          <c:dLbls>
            <c:dLbl>
              <c:idx val="6"/>
              <c:layout>
                <c:manualLayout>
                  <c:x val="-8.0556924502084293E-2"/>
                  <c:y val="-5.82518904882112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58AE-493E-AAF9-7E46B0C71F95}"/>
                </c:ext>
              </c:extLst>
            </c:dLbl>
            <c:dLbl>
              <c:idx val="8"/>
              <c:layout>
                <c:manualLayout>
                  <c:x val="-8.098987626546681E-5"/>
                  <c:y val="2.47319693557575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58AE-493E-AAF9-7E46B0C71F95}"/>
                </c:ext>
              </c:extLst>
            </c:dLbl>
            <c:dLbl>
              <c:idx val="9"/>
              <c:layout>
                <c:manualLayout>
                  <c:x val="-3.2342966291517228E-2"/>
                  <c:y val="-8.63551499402534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58AE-493E-AAF9-7E46B0C71F95}"/>
                </c:ext>
              </c:extLst>
            </c:dLbl>
            <c:dLbl>
              <c:idx val="10"/>
              <c:layout>
                <c:manualLayout>
                  <c:x val="-2.2251754245005088E-2"/>
                  <c:y val="-0.1313792571060463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58AE-493E-AAF9-7E46B0C71F95}"/>
                </c:ext>
              </c:extLst>
            </c:dLbl>
            <c:dLbl>
              <c:idx val="12"/>
              <c:layout>
                <c:manualLayout>
                  <c:x val="-5.7625903904869137E-2"/>
                  <c:y val="-3.13116438538488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58AE-493E-AAF9-7E46B0C71F95}"/>
                </c:ext>
              </c:extLst>
            </c:dLbl>
            <c:dLbl>
              <c:idx val="17"/>
              <c:layout>
                <c:manualLayout>
                  <c:x val="-2.9054475333440462E-2"/>
                  <c:y val="-7.728865534810176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58AE-493E-AAF9-7E46B0C71F95}"/>
                </c:ext>
              </c:extLst>
            </c:dLbl>
            <c:dLbl>
              <c:idx val="19"/>
              <c:layout>
                <c:manualLayout>
                  <c:x val="-2.4972842680379238E-2"/>
                  <c:y val="-8.81067756996906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58AE-493E-AAF9-7E46B0C71F95}"/>
                </c:ext>
              </c:extLst>
            </c:dLbl>
            <c:dLbl>
              <c:idx val="20"/>
              <c:layout>
                <c:manualLayout>
                  <c:x val="-3.7217740639562909E-2"/>
                  <c:y val="-7.72886553481017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58AE-493E-AAF9-7E46B0C71F95}"/>
                </c:ext>
              </c:extLst>
            </c:dLbl>
            <c:dLbl>
              <c:idx val="22"/>
              <c:layout>
                <c:manualLayout>
                  <c:x val="-1.1367400503508391E-2"/>
                  <c:y val="-5.29478845570267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58AE-493E-AAF9-7E46B0C71F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C0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shade val="95000"/>
                          <a:satMod val="10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'[GRAF PŘÍSPĚVKY BEZPEČNOST  A CYKLO SCHV + ČERP 2000 - 2024.xlsx]Cyklostezky'!$A$5:$A$28</c:f>
              <c:numCache>
                <c:formatCode>General</c:formatCode>
                <c:ptCount val="2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</c:numCache>
            </c:numRef>
          </c:cat>
          <c:val>
            <c:numRef>
              <c:f>'[GRAF PŘÍSPĚVKY BEZPEČNOST  A CYKLO SCHV + ČERP 2000 - 2024.xlsx]Cyklostezky'!$B$5:$B$28</c:f>
              <c:numCache>
                <c:formatCode>General</c:formatCode>
                <c:ptCount val="24"/>
                <c:pt idx="0">
                  <c:v>0</c:v>
                </c:pt>
                <c:pt idx="1">
                  <c:v>7</c:v>
                </c:pt>
                <c:pt idx="2">
                  <c:v>16</c:v>
                </c:pt>
                <c:pt idx="3">
                  <c:v>24</c:v>
                </c:pt>
                <c:pt idx="4">
                  <c:v>24</c:v>
                </c:pt>
                <c:pt idx="5">
                  <c:v>30</c:v>
                </c:pt>
                <c:pt idx="6">
                  <c:v>46</c:v>
                </c:pt>
                <c:pt idx="7">
                  <c:v>46</c:v>
                </c:pt>
                <c:pt idx="8">
                  <c:v>67</c:v>
                </c:pt>
                <c:pt idx="9">
                  <c:v>79</c:v>
                </c:pt>
                <c:pt idx="10">
                  <c:v>36</c:v>
                </c:pt>
                <c:pt idx="11">
                  <c:v>59</c:v>
                </c:pt>
                <c:pt idx="12">
                  <c:v>32</c:v>
                </c:pt>
                <c:pt idx="13">
                  <c:v>44</c:v>
                </c:pt>
                <c:pt idx="14">
                  <c:v>45</c:v>
                </c:pt>
                <c:pt idx="15">
                  <c:v>33</c:v>
                </c:pt>
                <c:pt idx="16">
                  <c:v>40</c:v>
                </c:pt>
                <c:pt idx="17">
                  <c:v>29</c:v>
                </c:pt>
                <c:pt idx="18">
                  <c:v>49</c:v>
                </c:pt>
                <c:pt idx="19">
                  <c:v>34</c:v>
                </c:pt>
                <c:pt idx="20">
                  <c:v>64</c:v>
                </c:pt>
                <c:pt idx="21">
                  <c:v>79</c:v>
                </c:pt>
                <c:pt idx="22">
                  <c:v>55</c:v>
                </c:pt>
                <c:pt idx="23">
                  <c:v>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58AE-493E-AAF9-7E46B0C71F9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19273728"/>
        <c:axId val="182823744"/>
      </c:lineChart>
      <c:catAx>
        <c:axId val="219273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 algn="ctr">
              <a:defRPr lang="en-US" sz="10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cs-CZ"/>
          </a:p>
        </c:txPr>
        <c:crossAx val="182823744"/>
        <c:crosses val="autoZero"/>
        <c:auto val="1"/>
        <c:lblAlgn val="ctr"/>
        <c:lblOffset val="100"/>
        <c:noMultiLvlLbl val="0"/>
      </c:catAx>
      <c:valAx>
        <c:axId val="182823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cs-CZ" sz="1050" b="1" i="0" u="none" strike="noStrike" kern="1200" baseline="0">
                    <a:solidFill>
                      <a:srgbClr val="00447A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r>
                  <a:rPr lang="cs-CZ" sz="1050" b="1" i="0" u="none" strike="noStrike" kern="1200" baseline="0">
                    <a:solidFill>
                      <a:srgbClr val="00447A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Počet akcí  </a:t>
                </a:r>
              </a:p>
            </c:rich>
          </c:tx>
          <c:layout>
            <c:manualLayout>
              <c:xMode val="edge"/>
              <c:yMode val="edge"/>
              <c:x val="6.5336767102216293E-3"/>
              <c:y val="0.4182837072702635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cs-CZ" sz="1050" b="1" i="0" u="none" strike="noStrike" kern="1200" baseline="0">
                  <a:solidFill>
                    <a:srgbClr val="00447A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anose="020B0604020202020204" pitchFamily="34" charset="0"/>
                </a:defRPr>
              </a:pPr>
              <a:endParaRPr lang="cs-CZ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cs-CZ"/>
          </a:p>
        </c:txPr>
        <c:crossAx val="219273728"/>
        <c:crosses val="autoZero"/>
        <c:crossBetween val="between"/>
      </c:valAx>
      <c:valAx>
        <c:axId val="497926751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rgbClr val="00447A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r>
                  <a:rPr lang="cs-CZ" sz="1050">
                    <a:solidFill>
                      <a:srgbClr val="00447A"/>
                    </a:solidFill>
                    <a:latin typeface="Verdana" panose="020B0604030504040204" pitchFamily="34" charset="0"/>
                    <a:ea typeface="Verdana" panose="020B0604030504040204" pitchFamily="34" charset="0"/>
                  </a:rPr>
                  <a:t>Schválená výše příspěvku v mil. Kč</a:t>
                </a:r>
                <a:endParaRPr lang="en-US" sz="1050">
                  <a:solidFill>
                    <a:srgbClr val="00447A"/>
                  </a:solidFill>
                  <a:latin typeface="Verdana" panose="020B0604030504040204" pitchFamily="34" charset="0"/>
                  <a:ea typeface="Verdana" panose="020B0604030504040204" pitchFamily="34" charset="0"/>
                </a:endParaRPr>
              </a:p>
            </c:rich>
          </c:tx>
          <c:layout>
            <c:manualLayout>
              <c:xMode val="edge"/>
              <c:yMode val="edge"/>
              <c:x val="0.94525572056581797"/>
              <c:y val="0.2447633523691002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rgbClr val="00447A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defRPr>
              </a:pPr>
              <a:endParaRPr lang="cs-CZ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endParaRPr lang="cs-CZ"/>
          </a:p>
        </c:txPr>
        <c:crossAx val="488279807"/>
        <c:crosses val="max"/>
        <c:crossBetween val="between"/>
      </c:valAx>
      <c:catAx>
        <c:axId val="488279807"/>
        <c:scaling>
          <c:orientation val="minMax"/>
        </c:scaling>
        <c:delete val="1"/>
        <c:axPos val="b"/>
        <c:numFmt formatCode="0" sourceLinked="1"/>
        <c:majorTickMark val="out"/>
        <c:minorTickMark val="none"/>
        <c:tickLblPos val="nextTo"/>
        <c:crossAx val="497926751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077527119258339"/>
          <c:y val="0.89583362227465857"/>
          <c:w val="0.43984147362014531"/>
          <c:h val="4.87720475102883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solidFill>
      <a:schemeClr val="bg1">
        <a:alpha val="0"/>
      </a:schemeClr>
    </a:solidFill>
    <a:ln w="9525" cap="flat" cmpd="sng" algn="ctr">
      <a:solidFill>
        <a:schemeClr val="bg1">
          <a:alpha val="0"/>
        </a:schemeClr>
      </a:solidFill>
      <a:prstDash val="solid"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127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3">
      <a:schemeClr val="dk1"/>
    </cs:effectRef>
    <cs:fontRef idx="minor">
      <a:schemeClr val="tx1"/>
    </cs:fontRef>
  </cs:dataPoint>
  <cs:dataPoint3D>
    <cs:lnRef idx="0"/>
    <cs:fillRef idx="1">
      <cs:styleClr val="auto"/>
    </cs:fillRef>
    <cs:effectRef idx="3">
      <a:schemeClr val="dk1"/>
    </cs:effectRef>
    <cs:fontRef idx="minor">
      <a:schemeClr val="tx1"/>
    </cs:fontRef>
  </cs:dataPoint3D>
  <cs:dataPointLine>
    <cs:lnRef idx="1">
      <cs:styleClr val="auto"/>
    </cs:lnRef>
    <cs:lineWidthScale>7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3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 mods="ignoreCSTransforms">
      <cs:styleClr val="0">
        <a:shade val="25000"/>
      </cs:styleClr>
    </cs:fillRef>
    <cs:effectRef idx="3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 mods="ignoreCSTransforms">
      <cs:styleClr val="0">
        <a:tint val="25000"/>
      </cs:styleClr>
    </cs:fillRef>
    <cs:effectRef idx="3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27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3">
      <a:schemeClr val="dk1"/>
    </cs:effectRef>
    <cs:fontRef idx="minor">
      <a:schemeClr val="tx1"/>
    </cs:fontRef>
  </cs:dataPoint>
  <cs:dataPoint3D>
    <cs:lnRef idx="0"/>
    <cs:fillRef idx="1">
      <cs:styleClr val="auto"/>
    </cs:fillRef>
    <cs:effectRef idx="3">
      <a:schemeClr val="dk1"/>
    </cs:effectRef>
    <cs:fontRef idx="minor">
      <a:schemeClr val="tx1"/>
    </cs:fontRef>
  </cs:dataPoint3D>
  <cs:dataPointLine>
    <cs:lnRef idx="1">
      <cs:styleClr val="auto"/>
    </cs:lnRef>
    <cs:lineWidthScale>7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3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 mods="ignoreCSTransforms">
      <cs:styleClr val="0">
        <a:shade val="25000"/>
      </cs:styleClr>
    </cs:fillRef>
    <cs:effectRef idx="3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 mods="ignoreCSTransforms">
      <cs:styleClr val="0">
        <a:tint val="25000"/>
      </cs:styleClr>
    </cs:fillRef>
    <cs:effectRef idx="3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127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3">
      <a:schemeClr val="dk1"/>
    </cs:effectRef>
    <cs:fontRef idx="minor">
      <a:schemeClr val="tx1"/>
    </cs:fontRef>
  </cs:dataPoint>
  <cs:dataPoint3D>
    <cs:lnRef idx="0"/>
    <cs:fillRef idx="1">
      <cs:styleClr val="auto"/>
    </cs:fillRef>
    <cs:effectRef idx="3">
      <a:schemeClr val="dk1"/>
    </cs:effectRef>
    <cs:fontRef idx="minor">
      <a:schemeClr val="tx1"/>
    </cs:fontRef>
  </cs:dataPoint3D>
  <cs:dataPointLine>
    <cs:lnRef idx="1">
      <cs:styleClr val="auto"/>
    </cs:lnRef>
    <cs:lineWidthScale>7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3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 mods="ignoreCSTransforms">
      <cs:styleClr val="0">
        <a:shade val="25000"/>
      </cs:styleClr>
    </cs:fillRef>
    <cs:effectRef idx="3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 mods="ignoreCSTransforms">
      <cs:styleClr val="0">
        <a:tint val="25000"/>
      </cs:styleClr>
    </cs:fillRef>
    <cs:effectRef idx="3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0.13395</cdr:x>
      <cdr:y>0.43132</cdr:y>
    </cdr:from>
    <cdr:to>
      <cdr:x>0.28004</cdr:x>
      <cdr:y>0.62246</cdr:y>
    </cdr:to>
    <cdr:sp macro="" textlink="">
      <cdr:nvSpPr>
        <cdr:cNvPr id="4" name="TextovéPole 3">
          <a:extLst xmlns:a="http://schemas.openxmlformats.org/drawingml/2006/main">
            <a:ext uri="{FF2B5EF4-FFF2-40B4-BE49-F238E27FC236}">
              <a16:creationId xmlns:a16="http://schemas.microsoft.com/office/drawing/2014/main" id="{43AC1A04-F32B-07F6-4216-B2E925F90AF4}"/>
            </a:ext>
          </a:extLst>
        </cdr:cNvPr>
        <cdr:cNvSpPr txBox="1"/>
      </cdr:nvSpPr>
      <cdr:spPr>
        <a:xfrm xmlns:a="http://schemas.openxmlformats.org/drawingml/2006/main">
          <a:off x="1580516" y="2255949"/>
          <a:ext cx="1723792" cy="9997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cs-CZ" sz="2000" b="1" dirty="0">
              <a:solidFill>
                <a:schemeClr val="tx1"/>
              </a:solidFill>
            </a:rPr>
            <a:t>151 341 </a:t>
          </a:r>
        </a:p>
        <a:p xmlns:a="http://schemas.openxmlformats.org/drawingml/2006/main">
          <a:pPr algn="ctr"/>
          <a:r>
            <a:rPr lang="cs-CZ" sz="2000" b="1" dirty="0">
              <a:solidFill>
                <a:schemeClr val="tx1"/>
              </a:solidFill>
            </a:rPr>
            <a:t>mil. Kč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0.05401</cdr:x>
      <cdr:y>0</cdr:y>
    </cdr:from>
    <cdr:to>
      <cdr:x>0.9926</cdr:x>
      <cdr:y>0.06505</cdr:y>
    </cdr:to>
    <cdr:sp macro="" textlink="">
      <cdr:nvSpPr>
        <cdr:cNvPr id="307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67966" y="-1621410"/>
          <a:ext cx="9869864" cy="309231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 w="19050">
          <a:noFill/>
          <a:miter lim="800000"/>
          <a:headEnd/>
          <a:tailEnd/>
        </a:ln>
      </cdr:spPr>
      <cdr:txBody>
        <a:bodyPr xmlns:a="http://schemas.openxmlformats.org/drawingml/2006/main" wrap="square" lIns="90000" tIns="90000" rIns="90000" bIns="90000" anchor="t" upright="1">
          <a:noAutofit/>
        </a:bodyPr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cs-CZ" sz="1600" b="1" i="0" strike="noStrike" dirty="0">
              <a:solidFill>
                <a:srgbClr val="00447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CELKEM v letech 2017 až 2023 schváleno 72 příspěvků ve </a:t>
          </a:r>
          <a:r>
            <a:rPr lang="cs-CZ" sz="1600" b="1" i="0" strike="noStrike">
              <a:solidFill>
                <a:srgbClr val="00447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výši více než </a:t>
          </a:r>
          <a:r>
            <a:rPr lang="cs-CZ" sz="1600" b="1" i="0" strike="noStrike" dirty="0">
              <a:solidFill>
                <a:srgbClr val="00447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2,3 mld. Kč</a:t>
          </a:r>
        </a:p>
      </cdr:txBody>
    </cdr:sp>
  </cdr:relSizeAnchor>
  <cdr:relSizeAnchor xmlns:cdr="http://schemas.openxmlformats.org/drawingml/2006/chartDrawing">
    <cdr:from>
      <cdr:x>0.45226</cdr:x>
      <cdr:y>0.97814</cdr:y>
    </cdr:from>
    <cdr:to>
      <cdr:x>0.61474</cdr:x>
      <cdr:y>1</cdr:y>
    </cdr:to>
    <cdr:sp macro="" textlink="">
      <cdr:nvSpPr>
        <cdr:cNvPr id="3" name="TextovéPole 2">
          <a:extLst xmlns:a="http://schemas.openxmlformats.org/drawingml/2006/main">
            <a:ext uri="{FF2B5EF4-FFF2-40B4-BE49-F238E27FC236}">
              <a16:creationId xmlns:a16="http://schemas.microsoft.com/office/drawing/2014/main" id="{2D5A06A4-ECF7-2C55-D4C5-1788A477564C}"/>
            </a:ext>
          </a:extLst>
        </cdr:cNvPr>
        <cdr:cNvSpPr txBox="1"/>
      </cdr:nvSpPr>
      <cdr:spPr>
        <a:xfrm xmlns:a="http://schemas.openxmlformats.org/drawingml/2006/main">
          <a:off x="5143499" y="6838949"/>
          <a:ext cx="1847850" cy="152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cs-CZ" sz="110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0.01951</cdr:x>
      <cdr:y>0</cdr:y>
    </cdr:from>
    <cdr:to>
      <cdr:x>1</cdr:x>
      <cdr:y>0.07371</cdr:y>
    </cdr:to>
    <cdr:sp macro="" textlink="">
      <cdr:nvSpPr>
        <cdr:cNvPr id="307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05132" y="0"/>
          <a:ext cx="10310468" cy="377072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 w="19050">
          <a:noFill/>
          <a:miter lim="800000"/>
          <a:headEnd/>
          <a:tailEnd/>
        </a:ln>
      </cdr:spPr>
      <cdr:txBody>
        <a:bodyPr xmlns:a="http://schemas.openxmlformats.org/drawingml/2006/main" wrap="square" lIns="90000" tIns="90000" rIns="90000" bIns="90000" anchor="t" upright="1">
          <a:noAutofit/>
        </a:bodyPr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cs-CZ" sz="1600" b="1" i="0" strike="noStrike" dirty="0">
              <a:solidFill>
                <a:srgbClr val="00447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CELKEM v letech 2000 až 2024 schváleno 3 053 příspěvků ve výši téměř 9,5 mld. Kč</a:t>
          </a:r>
        </a:p>
      </cdr:txBody>
    </cdr:sp>
  </cdr:relSizeAnchor>
  <cdr:relSizeAnchor xmlns:cdr="http://schemas.openxmlformats.org/drawingml/2006/chartDrawing">
    <cdr:from>
      <cdr:x>0.45226</cdr:x>
      <cdr:y>0.97814</cdr:y>
    </cdr:from>
    <cdr:to>
      <cdr:x>0.61474</cdr:x>
      <cdr:y>1</cdr:y>
    </cdr:to>
    <cdr:sp macro="" textlink="">
      <cdr:nvSpPr>
        <cdr:cNvPr id="3" name="TextovéPole 2">
          <a:extLst xmlns:a="http://schemas.openxmlformats.org/drawingml/2006/main">
            <a:ext uri="{FF2B5EF4-FFF2-40B4-BE49-F238E27FC236}">
              <a16:creationId xmlns:a16="http://schemas.microsoft.com/office/drawing/2014/main" id="{2D5A06A4-ECF7-2C55-D4C5-1788A477564C}"/>
            </a:ext>
          </a:extLst>
        </cdr:cNvPr>
        <cdr:cNvSpPr txBox="1"/>
      </cdr:nvSpPr>
      <cdr:spPr>
        <a:xfrm xmlns:a="http://schemas.openxmlformats.org/drawingml/2006/main">
          <a:off x="5143499" y="6838949"/>
          <a:ext cx="1847850" cy="152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cs-CZ" sz="110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0.04617</cdr:x>
      <cdr:y>0.03695</cdr:y>
    </cdr:from>
    <cdr:to>
      <cdr:x>1</cdr:x>
      <cdr:y>0.102</cdr:y>
    </cdr:to>
    <cdr:sp macro="" textlink="">
      <cdr:nvSpPr>
        <cdr:cNvPr id="307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85481" y="179109"/>
          <a:ext cx="10030119" cy="315332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 w="19050">
          <a:noFill/>
          <a:miter lim="800000"/>
          <a:headEnd/>
          <a:tailEnd/>
        </a:ln>
      </cdr:spPr>
      <cdr:txBody>
        <a:bodyPr xmlns:a="http://schemas.openxmlformats.org/drawingml/2006/main" wrap="square" lIns="90000" tIns="90000" rIns="90000" bIns="90000" anchor="t" upright="1">
          <a:noAutofit/>
        </a:bodyPr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cs-CZ" sz="1600" b="1" i="0" strike="noStrike" dirty="0">
              <a:solidFill>
                <a:srgbClr val="00447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CELKEM v letech 2000 až 2023 schváleno 987 příspěvků ve výši téměř 6 mld. Kč</a:t>
          </a:r>
        </a:p>
      </cdr:txBody>
    </cdr:sp>
  </cdr:relSizeAnchor>
  <cdr:relSizeAnchor xmlns:cdr="http://schemas.openxmlformats.org/drawingml/2006/chartDrawing">
    <cdr:from>
      <cdr:x>0.45226</cdr:x>
      <cdr:y>0.97814</cdr:y>
    </cdr:from>
    <cdr:to>
      <cdr:x>0.61474</cdr:x>
      <cdr:y>1</cdr:y>
    </cdr:to>
    <cdr:sp macro="" textlink="">
      <cdr:nvSpPr>
        <cdr:cNvPr id="3" name="TextovéPole 2">
          <a:extLst xmlns:a="http://schemas.openxmlformats.org/drawingml/2006/main">
            <a:ext uri="{FF2B5EF4-FFF2-40B4-BE49-F238E27FC236}">
              <a16:creationId xmlns:a16="http://schemas.microsoft.com/office/drawing/2014/main" id="{2D5A06A4-ECF7-2C55-D4C5-1788A477564C}"/>
            </a:ext>
          </a:extLst>
        </cdr:cNvPr>
        <cdr:cNvSpPr txBox="1"/>
      </cdr:nvSpPr>
      <cdr:spPr>
        <a:xfrm xmlns:a="http://schemas.openxmlformats.org/drawingml/2006/main">
          <a:off x="5143499" y="6838949"/>
          <a:ext cx="1847850" cy="152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cs-CZ" sz="110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0AF1547A-B99C-4522-ABA8-65C7C7B9996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1543" cy="341064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2E4BC5AB-CFAD-4684-8FD4-E5FB690E145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22799" y="1"/>
            <a:ext cx="4301543" cy="341064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r">
              <a:defRPr sz="1300"/>
            </a:lvl1pPr>
          </a:lstStyle>
          <a:p>
            <a:fld id="{4BE1A57F-3325-4DBE-BFFA-BB017EF820D3}" type="datetimeFigureOut">
              <a:rPr lang="cs-CZ" smtClean="0"/>
              <a:t>04.09.2024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30D4F6C-9EA6-4300-B7CC-BE34748D220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6456612"/>
            <a:ext cx="4301543" cy="341063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5726A7C-A8DF-4DE8-B530-9A884799687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22799" y="6456612"/>
            <a:ext cx="4301543" cy="341063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r">
              <a:defRPr sz="1300"/>
            </a:lvl1pPr>
          </a:lstStyle>
          <a:p>
            <a:fld id="{E6296B0D-559A-4F66-8160-20858E9777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41589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458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5623373" y="0"/>
            <a:ext cx="4301543" cy="341458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r">
              <a:defRPr sz="1300"/>
            </a:lvl1pPr>
          </a:lstStyle>
          <a:p>
            <a:fld id="{A1AAA0F3-FD1C-4194-9F42-B65DD1EBCE59}" type="datetimeFigureOut">
              <a:rPr lang="cs-CZ" smtClean="0"/>
              <a:t>04.09.2024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2922588" y="849313"/>
            <a:ext cx="4081462" cy="2295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8" tIns="47779" rIns="95558" bIns="47779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</p:spPr>
        <p:txBody>
          <a:bodyPr vert="horz" lIns="95558" tIns="47779" rIns="95558" bIns="47779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1" y="6456219"/>
            <a:ext cx="4301543" cy="341457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5623373" y="6456219"/>
            <a:ext cx="4301543" cy="341457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r">
              <a:defRPr sz="1300"/>
            </a:lvl1pPr>
          </a:lstStyle>
          <a:p>
            <a:fld id="{15FFD5AE-1146-4A77-9074-B4A3E09250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39667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FD5AE-1146-4A77-9074-B4A3E0925046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7971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FD5AE-1146-4A77-9074-B4A3E0925046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3161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FD5AE-1146-4A77-9074-B4A3E0925046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81419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FD5AE-1146-4A77-9074-B4A3E0925046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5904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FD5AE-1146-4A77-9074-B4A3E0925046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788049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FD5AE-1146-4A77-9074-B4A3E0925046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59655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FD5AE-1146-4A77-9074-B4A3E0925046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96658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FD5AE-1146-4A77-9074-B4A3E0925046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05570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dirty="0">
              <a:latin typeface="Arial" pitchFamily="34" charset="0"/>
            </a:endParaRPr>
          </a:p>
        </p:txBody>
      </p:sp>
      <p:sp>
        <p:nvSpPr>
          <p:cNvPr id="37892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2DB23F9A-E5F6-4FE9-96D3-73020609A883}" type="slidenum">
              <a:rPr lang="cs-CZ" altLang="cs-CZ" smtClean="0"/>
              <a:pPr eaLnBrk="1" hangingPunct="1"/>
              <a:t>9</a:t>
            </a:fld>
            <a:endParaRPr lang="cs-CZ" altLang="cs-CZ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FD5AE-1146-4A77-9074-B4A3E0925046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10405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FD5AE-1146-4A77-9074-B4A3E0925046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26264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FD5AE-1146-4A77-9074-B4A3E0925046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5773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33664" y="562894"/>
            <a:ext cx="6986337" cy="4502402"/>
          </a:xfrm>
        </p:spPr>
        <p:txBody>
          <a:bodyPr anchor="t">
            <a:normAutofit/>
          </a:bodyPr>
          <a:lstStyle>
            <a:lvl1pPr algn="l">
              <a:defRPr sz="6000" b="1"/>
            </a:lvl1pPr>
          </a:lstStyle>
          <a:p>
            <a:r>
              <a:rPr lang="cs-CZ" dirty="0"/>
              <a:t>Dlouhý název prezentace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109283" y="3967831"/>
            <a:ext cx="3449055" cy="1097465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Jméno Příjmení </a:t>
            </a:r>
            <a:br>
              <a:rPr lang="cs-CZ" dirty="0"/>
            </a:br>
            <a:r>
              <a:rPr lang="cs-CZ" dirty="0"/>
              <a:t>funkce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AD5126FA-F423-4AF4-90AC-6CF08EC8F74B}"/>
              </a:ext>
            </a:extLst>
          </p:cNvPr>
          <p:cNvSpPr/>
          <p:nvPr userDrawn="1"/>
        </p:nvSpPr>
        <p:spPr>
          <a:xfrm>
            <a:off x="0" y="5564606"/>
            <a:ext cx="12192000" cy="12933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8C4FB1F8-F0F4-4422-A386-B6B3C14874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77197" y="567082"/>
            <a:ext cx="2381139" cy="884550"/>
          </a:xfrm>
          <a:prstGeom prst="rect">
            <a:avLst/>
          </a:prstGeom>
        </p:spPr>
      </p:pic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0F798725-1D26-486B-8382-480EAA5DB866}"/>
              </a:ext>
            </a:extLst>
          </p:cNvPr>
          <p:cNvCxnSpPr>
            <a:cxnSpLocks/>
          </p:cNvCxnSpPr>
          <p:nvPr userDrawn="1"/>
        </p:nvCxnSpPr>
        <p:spPr>
          <a:xfrm>
            <a:off x="7852611" y="562894"/>
            <a:ext cx="0" cy="450240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bdélník 12">
            <a:extLst>
              <a:ext uri="{FF2B5EF4-FFF2-40B4-BE49-F238E27FC236}">
                <a16:creationId xmlns:a16="http://schemas.microsoft.com/office/drawing/2014/main" id="{C88DF72D-6217-4AA6-8A8F-94D960415C24}"/>
              </a:ext>
            </a:extLst>
          </p:cNvPr>
          <p:cNvSpPr/>
          <p:nvPr userDrawn="1"/>
        </p:nvSpPr>
        <p:spPr>
          <a:xfrm>
            <a:off x="0" y="5456318"/>
            <a:ext cx="12192000" cy="90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>
              <a:ln>
                <a:noFill/>
              </a:ln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639BB125-4953-454B-A382-C8373651FCB4}"/>
              </a:ext>
            </a:extLst>
          </p:cNvPr>
          <p:cNvSpPr/>
          <p:nvPr userDrawn="1"/>
        </p:nvSpPr>
        <p:spPr>
          <a:xfrm>
            <a:off x="8109280" y="3859830"/>
            <a:ext cx="3449055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>
              <a:ln>
                <a:noFill/>
              </a:ln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3EA7B87-1F2C-40EA-B33E-B0030262374E}"/>
              </a:ext>
            </a:extLst>
          </p:cNvPr>
          <p:cNvSpPr txBox="1">
            <a:spLocks/>
          </p:cNvSpPr>
          <p:nvPr userDrawn="1"/>
        </p:nvSpPr>
        <p:spPr>
          <a:xfrm>
            <a:off x="8109280" y="6196263"/>
            <a:ext cx="3449055" cy="397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cs-CZ" dirty="0">
                <a:solidFill>
                  <a:schemeClr val="bg1"/>
                </a:solidFill>
              </a:rPr>
              <a:t>www.sfdi.cz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FD76683-7F01-4F1B-8741-7E040BC88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3663" y="6196263"/>
            <a:ext cx="6986337" cy="39733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 dirty="0"/>
              <a:t>Datum, místo</a:t>
            </a:r>
          </a:p>
        </p:txBody>
      </p:sp>
    </p:spTree>
    <p:extLst>
      <p:ext uri="{BB962C8B-B14F-4D97-AF65-F5344CB8AC3E}">
        <p14:creationId xmlns:p14="http://schemas.microsoft.com/office/powerpoint/2010/main" val="2248299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797841" y="1792705"/>
            <a:ext cx="4760495" cy="2402809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Název</a:t>
            </a:r>
            <a:br>
              <a:rPr lang="cs-CZ" dirty="0"/>
            </a:br>
            <a:r>
              <a:rPr lang="cs-CZ" dirty="0"/>
              <a:t>kapitoly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97841" y="4445092"/>
            <a:ext cx="476049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5D1575A6-3F48-49E3-8C45-32FCBFC4D75B}"/>
              </a:ext>
            </a:extLst>
          </p:cNvPr>
          <p:cNvSpPr/>
          <p:nvPr userDrawn="1"/>
        </p:nvSpPr>
        <p:spPr>
          <a:xfrm>
            <a:off x="6797841" y="4290319"/>
            <a:ext cx="4752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>
              <a:ln>
                <a:noFill/>
              </a:ln>
            </a:endParaRPr>
          </a:p>
        </p:txBody>
      </p:sp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AD4EC6DF-0BA1-4CD9-BD36-5A206A1CE7B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0" name="Zástupný text 9">
            <a:extLst>
              <a:ext uri="{FF2B5EF4-FFF2-40B4-BE49-F238E27FC236}">
                <a16:creationId xmlns:a16="http://schemas.microsoft.com/office/drawing/2014/main" id="{BAD49846-4F67-4263-82B5-CEDF761975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275" y="6323096"/>
            <a:ext cx="4192588" cy="252162"/>
          </a:xfrm>
          <a:solidFill>
            <a:schemeClr val="tx2">
              <a:alpha val="90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 sz="1000">
                <a:solidFill>
                  <a:schemeClr val="bg1"/>
                </a:solidFill>
              </a:defRPr>
            </a:lvl2pPr>
            <a:lvl3pPr marL="914400" indent="0">
              <a:buNone/>
              <a:defRPr sz="100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cs-CZ" dirty="0"/>
              <a:t>Popisek fotky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A1EEC8ED-95DA-4397-B70E-150750EC41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77197" y="567082"/>
            <a:ext cx="2381139" cy="88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004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68542"/>
          </a:xfrm>
          <a:solidFill>
            <a:schemeClr val="tx1"/>
          </a:solidFill>
        </p:spPr>
        <p:txBody>
          <a:bodyPr>
            <a:norm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2153"/>
            <a:ext cx="10515600" cy="4265194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F3F0EB48-3B39-4E60-8AEA-EE4FC263E631}"/>
              </a:ext>
            </a:extLst>
          </p:cNvPr>
          <p:cNvSpPr/>
          <p:nvPr userDrawn="1"/>
        </p:nvSpPr>
        <p:spPr>
          <a:xfrm>
            <a:off x="0" y="986584"/>
            <a:ext cx="12192000" cy="90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>
              <a:ln>
                <a:noFill/>
              </a:ln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953E53B4-147A-4FBD-8F49-1F4D14A9DC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35500" y="6126487"/>
            <a:ext cx="1371600" cy="5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82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58090"/>
            <a:ext cx="5181600" cy="433738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58090"/>
            <a:ext cx="5181600" cy="433738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B8ABB48-D839-4CEC-976C-900AE44A6121}"/>
              </a:ext>
            </a:extLst>
          </p:cNvPr>
          <p:cNvSpPr txBox="1">
            <a:spLocks/>
          </p:cNvSpPr>
          <p:nvPr userDrawn="1"/>
        </p:nvSpPr>
        <p:spPr>
          <a:xfrm>
            <a:off x="0" y="1"/>
            <a:ext cx="12192000" cy="968542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cs-CZ" sz="3200" dirty="0">
                <a:solidFill>
                  <a:schemeClr val="bg1"/>
                </a:solidFill>
              </a:rPr>
              <a:t>Kliknutím lze upravit styl.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132B7FDF-CC69-4997-9656-4A91DC1B55C1}"/>
              </a:ext>
            </a:extLst>
          </p:cNvPr>
          <p:cNvSpPr/>
          <p:nvPr userDrawn="1"/>
        </p:nvSpPr>
        <p:spPr>
          <a:xfrm>
            <a:off x="0" y="986584"/>
            <a:ext cx="12192000" cy="90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>
              <a:ln>
                <a:noFill/>
              </a:ln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E1936857-1275-4479-BF1D-2619A0324A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35500" y="6126487"/>
            <a:ext cx="1371600" cy="5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509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bez nadp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13611"/>
            <a:ext cx="10515600" cy="5233736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82C3A05-6A86-4D14-881B-DAE92B1769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35500" y="6126487"/>
            <a:ext cx="1371600" cy="5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36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bez nadpis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751974"/>
            <a:ext cx="5181600" cy="5143501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751974"/>
            <a:ext cx="5181600" cy="5143501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112D8114-4E7E-40E1-BD43-A6531159FC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35500" y="6126487"/>
            <a:ext cx="1371600" cy="5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887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1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obrázku 3">
            <a:extLst>
              <a:ext uri="{FF2B5EF4-FFF2-40B4-BE49-F238E27FC236}">
                <a16:creationId xmlns:a16="http://schemas.microsoft.com/office/drawing/2014/main" id="{1063CEC1-DB53-44B6-AE13-32C607964F6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5" name="Zástupný text 9">
            <a:extLst>
              <a:ext uri="{FF2B5EF4-FFF2-40B4-BE49-F238E27FC236}">
                <a16:creationId xmlns:a16="http://schemas.microsoft.com/office/drawing/2014/main" id="{66ABCB81-5610-4443-8B94-9A81910991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275" y="6323096"/>
            <a:ext cx="4192588" cy="252162"/>
          </a:xfrm>
          <a:solidFill>
            <a:schemeClr val="tx2">
              <a:alpha val="90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 sz="1000">
                <a:solidFill>
                  <a:schemeClr val="bg1"/>
                </a:solidFill>
              </a:defRPr>
            </a:lvl2pPr>
            <a:lvl3pPr marL="914400" indent="0">
              <a:buNone/>
              <a:defRPr sz="100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cs-CZ" dirty="0"/>
              <a:t>Popisek fotky</a:t>
            </a:r>
          </a:p>
        </p:txBody>
      </p:sp>
    </p:spTree>
    <p:extLst>
      <p:ext uri="{BB962C8B-B14F-4D97-AF65-F5344CB8AC3E}">
        <p14:creationId xmlns:p14="http://schemas.microsoft.com/office/powerpoint/2010/main" val="2632337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ěkuji za pozorno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8A487181-6F21-4D8F-A2D4-F1970929DA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95775" y="3812240"/>
            <a:ext cx="3600450" cy="1337502"/>
          </a:xfrm>
          <a:prstGeom prst="rect">
            <a:avLst/>
          </a:prstGeom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9B71DCD6-7C85-49B4-AD99-854619A62434}"/>
              </a:ext>
            </a:extLst>
          </p:cNvPr>
          <p:cNvSpPr txBox="1">
            <a:spLocks/>
          </p:cNvSpPr>
          <p:nvPr userDrawn="1"/>
        </p:nvSpPr>
        <p:spPr>
          <a:xfrm>
            <a:off x="3689016" y="6001417"/>
            <a:ext cx="4813968" cy="5857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2000" dirty="0">
                <a:solidFill>
                  <a:schemeClr val="tx1"/>
                </a:solidFill>
              </a:rPr>
              <a:t>sfdi.gov.cz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B4A54041-C1DA-4784-9EC7-AFE89A061896}"/>
              </a:ext>
            </a:extLst>
          </p:cNvPr>
          <p:cNvSpPr txBox="1"/>
          <p:nvPr userDrawn="1"/>
        </p:nvSpPr>
        <p:spPr>
          <a:xfrm>
            <a:off x="3048000" y="1136414"/>
            <a:ext cx="6096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4400" b="1" dirty="0">
                <a:solidFill>
                  <a:schemeClr val="tx2"/>
                </a:solidFill>
              </a:rPr>
              <a:t>Děkuji</a:t>
            </a:r>
            <a:br>
              <a:rPr lang="cs-CZ" sz="4400" b="1" dirty="0">
                <a:solidFill>
                  <a:schemeClr val="tx2"/>
                </a:solidFill>
              </a:rPr>
            </a:br>
            <a:r>
              <a:rPr lang="cs-CZ" sz="4400" b="1" dirty="0">
                <a:solidFill>
                  <a:schemeClr val="tx2"/>
                </a:solidFill>
              </a:rPr>
              <a:t>za pozornost</a:t>
            </a:r>
          </a:p>
        </p:txBody>
      </p:sp>
    </p:spTree>
    <p:extLst>
      <p:ext uri="{BB962C8B-B14F-4D97-AF65-F5344CB8AC3E}">
        <p14:creationId xmlns:p14="http://schemas.microsoft.com/office/powerpoint/2010/main" val="1635815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33664" y="562894"/>
            <a:ext cx="6986337" cy="4502402"/>
          </a:xfrm>
        </p:spPr>
        <p:txBody>
          <a:bodyPr anchor="t">
            <a:normAutofit/>
          </a:bodyPr>
          <a:lstStyle>
            <a:lvl1pPr algn="l">
              <a:defRPr sz="6000" b="1"/>
            </a:lvl1pPr>
          </a:lstStyle>
          <a:p>
            <a:r>
              <a:rPr lang="cs-CZ" dirty="0"/>
              <a:t>Dlouhý název prezentace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109283" y="3967831"/>
            <a:ext cx="3449055" cy="1097465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Jméno Příjmení </a:t>
            </a:r>
            <a:br>
              <a:rPr lang="cs-CZ" dirty="0"/>
            </a:br>
            <a:r>
              <a:rPr lang="cs-CZ" dirty="0"/>
              <a:t>funkce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AD5126FA-F423-4AF4-90AC-6CF08EC8F74B}"/>
              </a:ext>
            </a:extLst>
          </p:cNvPr>
          <p:cNvSpPr/>
          <p:nvPr userDrawn="1"/>
        </p:nvSpPr>
        <p:spPr>
          <a:xfrm>
            <a:off x="0" y="5564606"/>
            <a:ext cx="12192000" cy="12933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8C4FB1F8-F0F4-4422-A386-B6B3C14874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77197" y="567082"/>
            <a:ext cx="2381139" cy="884550"/>
          </a:xfrm>
          <a:prstGeom prst="rect">
            <a:avLst/>
          </a:prstGeom>
        </p:spPr>
      </p:pic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0F798725-1D26-486B-8382-480EAA5DB866}"/>
              </a:ext>
            </a:extLst>
          </p:cNvPr>
          <p:cNvCxnSpPr>
            <a:cxnSpLocks/>
          </p:cNvCxnSpPr>
          <p:nvPr userDrawn="1"/>
        </p:nvCxnSpPr>
        <p:spPr>
          <a:xfrm>
            <a:off x="7852611" y="562894"/>
            <a:ext cx="0" cy="450240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bdélník 12">
            <a:extLst>
              <a:ext uri="{FF2B5EF4-FFF2-40B4-BE49-F238E27FC236}">
                <a16:creationId xmlns:a16="http://schemas.microsoft.com/office/drawing/2014/main" id="{C88DF72D-6217-4AA6-8A8F-94D960415C24}"/>
              </a:ext>
            </a:extLst>
          </p:cNvPr>
          <p:cNvSpPr/>
          <p:nvPr userDrawn="1"/>
        </p:nvSpPr>
        <p:spPr>
          <a:xfrm>
            <a:off x="0" y="5456318"/>
            <a:ext cx="12192000" cy="90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>
              <a:ln>
                <a:noFill/>
              </a:ln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639BB125-4953-454B-A382-C8373651FCB4}"/>
              </a:ext>
            </a:extLst>
          </p:cNvPr>
          <p:cNvSpPr/>
          <p:nvPr userDrawn="1"/>
        </p:nvSpPr>
        <p:spPr>
          <a:xfrm>
            <a:off x="8109280" y="3859830"/>
            <a:ext cx="3449055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>
              <a:ln>
                <a:noFill/>
              </a:ln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3EA7B87-1F2C-40EA-B33E-B0030262374E}"/>
              </a:ext>
            </a:extLst>
          </p:cNvPr>
          <p:cNvSpPr txBox="1">
            <a:spLocks/>
          </p:cNvSpPr>
          <p:nvPr userDrawn="1"/>
        </p:nvSpPr>
        <p:spPr>
          <a:xfrm>
            <a:off x="8109280" y="6196263"/>
            <a:ext cx="3449055" cy="397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cs-CZ" dirty="0">
                <a:solidFill>
                  <a:schemeClr val="bg1"/>
                </a:solidFill>
              </a:rPr>
              <a:t>www.sfdi.cz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FD76683-7F01-4F1B-8741-7E040BC88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3663" y="6196263"/>
            <a:ext cx="6986337" cy="39733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 dirty="0"/>
              <a:t>Datum, místo</a:t>
            </a:r>
          </a:p>
        </p:txBody>
      </p:sp>
    </p:spTree>
    <p:extLst>
      <p:ext uri="{BB962C8B-B14F-4D97-AF65-F5344CB8AC3E}">
        <p14:creationId xmlns:p14="http://schemas.microsoft.com/office/powerpoint/2010/main" val="184754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ěkuji za pozorno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8A487181-6F21-4D8F-A2D4-F1970929DA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95775" y="3812240"/>
            <a:ext cx="3600450" cy="1337502"/>
          </a:xfrm>
          <a:prstGeom prst="rect">
            <a:avLst/>
          </a:prstGeom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9B71DCD6-7C85-49B4-AD99-854619A62434}"/>
              </a:ext>
            </a:extLst>
          </p:cNvPr>
          <p:cNvSpPr txBox="1">
            <a:spLocks/>
          </p:cNvSpPr>
          <p:nvPr userDrawn="1"/>
        </p:nvSpPr>
        <p:spPr>
          <a:xfrm>
            <a:off x="3689016" y="6001417"/>
            <a:ext cx="4813968" cy="5857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2000" dirty="0">
                <a:solidFill>
                  <a:schemeClr val="tx1"/>
                </a:solidFill>
              </a:rPr>
              <a:t>www.sfdi.cz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B4A54041-C1DA-4784-9EC7-AFE89A061896}"/>
              </a:ext>
            </a:extLst>
          </p:cNvPr>
          <p:cNvSpPr txBox="1"/>
          <p:nvPr userDrawn="1"/>
        </p:nvSpPr>
        <p:spPr>
          <a:xfrm>
            <a:off x="3048000" y="1136414"/>
            <a:ext cx="6096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4400" b="1" dirty="0">
                <a:solidFill>
                  <a:schemeClr val="tx2"/>
                </a:solidFill>
              </a:rPr>
              <a:t>Děkuji</a:t>
            </a:r>
            <a:br>
              <a:rPr lang="cs-CZ" sz="4400" b="1" dirty="0">
                <a:solidFill>
                  <a:schemeClr val="tx2"/>
                </a:solidFill>
              </a:rPr>
            </a:br>
            <a:r>
              <a:rPr lang="cs-CZ" sz="4400" b="1" dirty="0">
                <a:solidFill>
                  <a:schemeClr val="tx2"/>
                </a:solidFill>
              </a:rPr>
              <a:t>za pozornost</a:t>
            </a:r>
          </a:p>
        </p:txBody>
      </p:sp>
    </p:spTree>
    <p:extLst>
      <p:ext uri="{BB962C8B-B14F-4D97-AF65-F5344CB8AC3E}">
        <p14:creationId xmlns:p14="http://schemas.microsoft.com/office/powerpoint/2010/main" val="2757371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33664" y="562894"/>
            <a:ext cx="6986337" cy="4502402"/>
          </a:xfrm>
        </p:spPr>
        <p:txBody>
          <a:bodyPr anchor="t">
            <a:normAutofit/>
          </a:bodyPr>
          <a:lstStyle>
            <a:lvl1pPr algn="l">
              <a:defRPr sz="6000" b="1"/>
            </a:lvl1pPr>
          </a:lstStyle>
          <a:p>
            <a:r>
              <a:rPr lang="cs-CZ" dirty="0"/>
              <a:t>Dlouhý název prezentace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109283" y="3967831"/>
            <a:ext cx="3449055" cy="1097465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Jméno Příjmení </a:t>
            </a:r>
            <a:br>
              <a:rPr lang="cs-CZ" dirty="0"/>
            </a:br>
            <a:r>
              <a:rPr lang="cs-CZ" dirty="0"/>
              <a:t>funkce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AD5126FA-F423-4AF4-90AC-6CF08EC8F74B}"/>
              </a:ext>
            </a:extLst>
          </p:cNvPr>
          <p:cNvSpPr/>
          <p:nvPr userDrawn="1"/>
        </p:nvSpPr>
        <p:spPr>
          <a:xfrm>
            <a:off x="0" y="5564606"/>
            <a:ext cx="12192000" cy="12933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8C4FB1F8-F0F4-4422-A386-B6B3C14874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77197" y="567082"/>
            <a:ext cx="2381139" cy="884550"/>
          </a:xfrm>
          <a:prstGeom prst="rect">
            <a:avLst/>
          </a:prstGeom>
        </p:spPr>
      </p:pic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0F798725-1D26-486B-8382-480EAA5DB866}"/>
              </a:ext>
            </a:extLst>
          </p:cNvPr>
          <p:cNvCxnSpPr>
            <a:cxnSpLocks/>
          </p:cNvCxnSpPr>
          <p:nvPr userDrawn="1"/>
        </p:nvCxnSpPr>
        <p:spPr>
          <a:xfrm>
            <a:off x="7852611" y="562894"/>
            <a:ext cx="0" cy="450240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bdélník 12">
            <a:extLst>
              <a:ext uri="{FF2B5EF4-FFF2-40B4-BE49-F238E27FC236}">
                <a16:creationId xmlns:a16="http://schemas.microsoft.com/office/drawing/2014/main" id="{C88DF72D-6217-4AA6-8A8F-94D960415C24}"/>
              </a:ext>
            </a:extLst>
          </p:cNvPr>
          <p:cNvSpPr/>
          <p:nvPr userDrawn="1"/>
        </p:nvSpPr>
        <p:spPr>
          <a:xfrm>
            <a:off x="0" y="5456318"/>
            <a:ext cx="12192000" cy="90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>
              <a:ln>
                <a:noFill/>
              </a:ln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639BB125-4953-454B-A382-C8373651FCB4}"/>
              </a:ext>
            </a:extLst>
          </p:cNvPr>
          <p:cNvSpPr/>
          <p:nvPr userDrawn="1"/>
        </p:nvSpPr>
        <p:spPr>
          <a:xfrm>
            <a:off x="8109280" y="3859830"/>
            <a:ext cx="3449055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>
              <a:ln>
                <a:noFill/>
              </a:ln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3EA7B87-1F2C-40EA-B33E-B0030262374E}"/>
              </a:ext>
            </a:extLst>
          </p:cNvPr>
          <p:cNvSpPr txBox="1">
            <a:spLocks/>
          </p:cNvSpPr>
          <p:nvPr userDrawn="1"/>
        </p:nvSpPr>
        <p:spPr>
          <a:xfrm>
            <a:off x="8109280" y="6196263"/>
            <a:ext cx="3449055" cy="397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cs-CZ" dirty="0">
                <a:solidFill>
                  <a:schemeClr val="bg1"/>
                </a:solidFill>
              </a:rPr>
              <a:t>www.sfdi.cz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FD76683-7F01-4F1B-8741-7E040BC88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3663" y="6196263"/>
            <a:ext cx="6986337" cy="39733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 dirty="0"/>
              <a:t>Datum, místo</a:t>
            </a:r>
          </a:p>
        </p:txBody>
      </p:sp>
    </p:spTree>
    <p:extLst>
      <p:ext uri="{BB962C8B-B14F-4D97-AF65-F5344CB8AC3E}">
        <p14:creationId xmlns:p14="http://schemas.microsoft.com/office/powerpoint/2010/main" val="2248299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68542"/>
          </a:xfrm>
          <a:solidFill>
            <a:schemeClr val="tx1"/>
          </a:solidFill>
        </p:spPr>
        <p:txBody>
          <a:bodyPr>
            <a:norm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2153"/>
            <a:ext cx="10515600" cy="426519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F3F0EB48-3B39-4E60-8AEA-EE4FC263E631}"/>
              </a:ext>
            </a:extLst>
          </p:cNvPr>
          <p:cNvSpPr/>
          <p:nvPr userDrawn="1"/>
        </p:nvSpPr>
        <p:spPr>
          <a:xfrm>
            <a:off x="0" y="986584"/>
            <a:ext cx="12192000" cy="90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>
              <a:ln>
                <a:noFill/>
              </a:ln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953E53B4-147A-4FBD-8F49-1F4D14A9DC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35500" y="6126487"/>
            <a:ext cx="1371600" cy="5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82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797841" y="1792705"/>
            <a:ext cx="4760495" cy="2402809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Název</a:t>
            </a:r>
            <a:br>
              <a:rPr lang="cs-CZ" dirty="0"/>
            </a:br>
            <a:r>
              <a:rPr lang="cs-CZ" dirty="0"/>
              <a:t>kapitoly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97841" y="4445092"/>
            <a:ext cx="476049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5D1575A6-3F48-49E3-8C45-32FCBFC4D75B}"/>
              </a:ext>
            </a:extLst>
          </p:cNvPr>
          <p:cNvSpPr/>
          <p:nvPr userDrawn="1"/>
        </p:nvSpPr>
        <p:spPr>
          <a:xfrm>
            <a:off x="6797841" y="4290319"/>
            <a:ext cx="4752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>
              <a:ln>
                <a:noFill/>
              </a:ln>
            </a:endParaRPr>
          </a:p>
        </p:txBody>
      </p:sp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AD4EC6DF-0BA1-4CD9-BD36-5A206A1CE7B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0" name="Zástupný text 9">
            <a:extLst>
              <a:ext uri="{FF2B5EF4-FFF2-40B4-BE49-F238E27FC236}">
                <a16:creationId xmlns:a16="http://schemas.microsoft.com/office/drawing/2014/main" id="{BAD49846-4F67-4263-82B5-CEDF761975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275" y="6323096"/>
            <a:ext cx="4192588" cy="252162"/>
          </a:xfrm>
          <a:solidFill>
            <a:schemeClr val="tx2">
              <a:alpha val="90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 sz="1000">
                <a:solidFill>
                  <a:schemeClr val="bg1"/>
                </a:solidFill>
              </a:defRPr>
            </a:lvl2pPr>
            <a:lvl3pPr marL="914400" indent="0">
              <a:buNone/>
              <a:defRPr sz="100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cs-CZ" dirty="0"/>
              <a:t>Popisek fotky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A1EEC8ED-95DA-4397-B70E-150750EC41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77197" y="567082"/>
            <a:ext cx="2381139" cy="88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004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249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7" r:id="rId6"/>
    <p:sldLayoutId id="2147483684" r:id="rId7"/>
    <p:sldLayoutId id="2147483686" r:id="rId8"/>
    <p:sldLayoutId id="2147483685" r:id="rId9"/>
    <p:sldLayoutId id="2147483704" r:id="rId10"/>
    <p:sldLayoutId id="214748370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249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0" r:id="rId2"/>
    <p:sldLayoutId id="2147483689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ilan.dont@sfdi.cz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>
            <a:extLst>
              <a:ext uri="{FF2B5EF4-FFF2-40B4-BE49-F238E27FC236}">
                <a16:creationId xmlns:a16="http://schemas.microsoft.com/office/drawing/2014/main" id="{69E4EFBA-5A10-4313-8227-A60BB3E3D3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3664" y="562894"/>
            <a:ext cx="7288026" cy="4502402"/>
          </a:xfrm>
        </p:spPr>
        <p:txBody>
          <a:bodyPr>
            <a:normAutofit fontScale="90000"/>
          </a:bodyPr>
          <a:lstStyle/>
          <a:p>
            <a:r>
              <a:rPr lang="cs-CZ" dirty="0"/>
              <a:t>Financování dopravní infrastruktury </a:t>
            </a:r>
            <a:br>
              <a:rPr lang="cs-CZ" dirty="0"/>
            </a:br>
            <a:br>
              <a:rPr lang="cs-CZ" dirty="0"/>
            </a:br>
            <a:endParaRPr lang="cs-CZ" dirty="0"/>
          </a:p>
        </p:txBody>
      </p:sp>
      <p:sp>
        <p:nvSpPr>
          <p:cNvPr id="9" name="Podnadpis 8">
            <a:extLst>
              <a:ext uri="{FF2B5EF4-FFF2-40B4-BE49-F238E27FC236}">
                <a16:creationId xmlns:a16="http://schemas.microsoft.com/office/drawing/2014/main" id="{68F48DB6-0836-4F62-93B2-10E25AF764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67229" y="3967831"/>
            <a:ext cx="3491109" cy="147584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cs-CZ" dirty="0"/>
              <a:t>Ing. Milan Dont, Ph.D.</a:t>
            </a:r>
          </a:p>
          <a:p>
            <a:pPr>
              <a:lnSpc>
                <a:spcPct val="120000"/>
              </a:lnSpc>
            </a:pPr>
            <a:r>
              <a:rPr lang="cs-CZ" dirty="0"/>
              <a:t>ředitel kanceláře ředitele SFDI</a:t>
            </a:r>
            <a:br>
              <a:rPr lang="cs-CZ" dirty="0"/>
            </a:br>
            <a:endParaRPr lang="cs-CZ" dirty="0"/>
          </a:p>
          <a:p>
            <a:pPr>
              <a:lnSpc>
                <a:spcPct val="120000"/>
              </a:lnSpc>
            </a:pPr>
            <a:r>
              <a:rPr lang="cs-CZ" sz="1300" dirty="0">
                <a:hlinkClick r:id="rId3"/>
              </a:rPr>
              <a:t>milan.dont@sfdi.cz</a:t>
            </a:r>
            <a:br>
              <a:rPr lang="cs-CZ" sz="1300" dirty="0"/>
            </a:br>
            <a:r>
              <a:rPr lang="cs-CZ" sz="1300" dirty="0"/>
              <a:t>+ 420 266 097 533</a:t>
            </a:r>
          </a:p>
        </p:txBody>
      </p:sp>
      <p:sp>
        <p:nvSpPr>
          <p:cNvPr id="4" name="Zástupný text 6">
            <a:extLst>
              <a:ext uri="{FF2B5EF4-FFF2-40B4-BE49-F238E27FC236}">
                <a16:creationId xmlns:a16="http://schemas.microsoft.com/office/drawing/2014/main" id="{D7FC949A-9C16-44A4-9F7D-9E6CABFBB4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3663" y="5834743"/>
            <a:ext cx="6986337" cy="75885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/>
              <a:t>DOPRAVNÍ KONFERENCE PARDUBICE 2024</a:t>
            </a:r>
          </a:p>
          <a:p>
            <a:r>
              <a:rPr lang="cs-CZ" dirty="0"/>
              <a:t>5. září 2024, Pardubice</a:t>
            </a:r>
          </a:p>
        </p:txBody>
      </p:sp>
    </p:spTree>
    <p:extLst>
      <p:ext uri="{BB962C8B-B14F-4D97-AF65-F5344CB8AC3E}">
        <p14:creationId xmlns:p14="http://schemas.microsoft.com/office/powerpoint/2010/main" val="3346502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68542"/>
          </a:xfrm>
        </p:spPr>
        <p:txBody>
          <a:bodyPr anchor="ctr">
            <a:normAutofit/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cs-CZ" altLang="cs-CZ" sz="3000" dirty="0"/>
              <a:t>Financování dopravní infrastruktury  z rozpočtu SFDI</a:t>
            </a:r>
            <a:br>
              <a:rPr lang="cs-CZ" altLang="cs-CZ" sz="3000" dirty="0"/>
            </a:br>
            <a:r>
              <a:rPr lang="cs-CZ" altLang="cs-CZ" sz="3000" dirty="0"/>
              <a:t>v letech 2001 - 2023</a:t>
            </a:r>
            <a:endParaRPr lang="cs-CZ" altLang="cs-CZ" sz="3000" b="1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1973DC94-A47F-4719-A22C-40C0CE2B0C99}"/>
              </a:ext>
            </a:extLst>
          </p:cNvPr>
          <p:cNvSpPr txBox="1"/>
          <p:nvPr/>
        </p:nvSpPr>
        <p:spPr>
          <a:xfrm>
            <a:off x="3213401" y="1288983"/>
            <a:ext cx="7856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Celkem vynaloženo 1 740 mld. Kč</a:t>
            </a:r>
          </a:p>
        </p:txBody>
      </p:sp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499872" y="1658314"/>
          <a:ext cx="11436096" cy="48542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75985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3200" dirty="0">
                <a:solidFill>
                  <a:schemeClr val="bg1"/>
                </a:solidFill>
                <a:cs typeface="Arial" panose="020B0604020202020204" pitchFamily="34" charset="0"/>
              </a:rPr>
              <a:t>Čerpání rozpočtu SFDI na rok 2024</a:t>
            </a:r>
            <a:endParaRPr lang="cs-CZ" altLang="cs-CZ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4A4D385-93E8-41A7-BC7F-7D9CFC47AB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906" y="1259232"/>
            <a:ext cx="11359663" cy="506292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25000"/>
              <a:buFont typeface="Wingdings" panose="05000000000000000000" pitchFamily="2" charset="2"/>
              <a:buChar char="§"/>
              <a:defRPr/>
            </a:pPr>
            <a:endParaRPr lang="cs-CZ" altLang="cs-CZ" sz="1400" dirty="0">
              <a:latin typeface="+mn-lt"/>
            </a:endParaRPr>
          </a:p>
          <a:p>
            <a:pPr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25000"/>
              <a:buFont typeface="Wingdings" panose="05000000000000000000" pitchFamily="2" charset="2"/>
              <a:buChar char="§"/>
              <a:defRPr/>
            </a:pPr>
            <a:r>
              <a:rPr lang="pl-PL" altLang="cs-CZ" sz="2800" dirty="0">
                <a:latin typeface="+mn-lt"/>
              </a:rPr>
              <a:t>Upravený rozpočet 154,3 mld. Kč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25000"/>
              <a:buFont typeface="Wingdings" panose="05000000000000000000" pitchFamily="2" charset="2"/>
              <a:buChar char="§"/>
              <a:defRPr/>
            </a:pPr>
            <a:endParaRPr lang="cs-CZ" altLang="cs-CZ" sz="1400" dirty="0">
              <a:latin typeface="+mn-lt"/>
            </a:endParaRPr>
          </a:p>
          <a:p>
            <a:pPr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25000"/>
              <a:buFont typeface="Wingdings" panose="05000000000000000000" pitchFamily="2" charset="2"/>
              <a:buChar char="§"/>
              <a:defRPr/>
            </a:pPr>
            <a:r>
              <a:rPr lang="cs-CZ" altLang="cs-CZ" sz="2800" dirty="0">
                <a:latin typeface="+mn-lt"/>
              </a:rPr>
              <a:t>Uvolněno z upraveného rozpočtu 77,6 mld. Kč (50,3%)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chemeClr val="bg1"/>
              </a:buClr>
              <a:buSzPct val="90000"/>
              <a:buFont typeface="Courier New" panose="02070309020205020404" pitchFamily="49" charset="0"/>
              <a:buChar char="o"/>
              <a:defRPr/>
            </a:pPr>
            <a:endParaRPr lang="cs-CZ" altLang="cs-CZ" sz="1200" dirty="0"/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chemeClr val="bg1"/>
              </a:buClr>
              <a:buSzPct val="90000"/>
              <a:buFont typeface="Courier New" panose="02070309020205020404" pitchFamily="49" charset="0"/>
              <a:buChar char="o"/>
              <a:defRPr/>
            </a:pPr>
            <a:r>
              <a:rPr lang="cs-CZ" altLang="cs-CZ" dirty="0"/>
              <a:t>Investiční výdaje – 55,3 mld. Kč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chemeClr val="bg1"/>
              </a:buClr>
              <a:buSzPct val="90000"/>
              <a:buFont typeface="Courier New" panose="02070309020205020404" pitchFamily="49" charset="0"/>
              <a:buChar char="o"/>
              <a:defRPr/>
            </a:pPr>
            <a:endParaRPr lang="cs-CZ" altLang="cs-CZ" sz="1200" dirty="0"/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chemeClr val="bg1"/>
              </a:buClr>
              <a:buSzPct val="90000"/>
              <a:buFont typeface="Courier New" panose="02070309020205020404" pitchFamily="49" charset="0"/>
              <a:buChar char="o"/>
              <a:defRPr/>
            </a:pPr>
            <a:r>
              <a:rPr lang="cs-CZ" altLang="cs-CZ" dirty="0"/>
              <a:t>Neinvestiční výdaje – 22,3 mld. Kč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25000"/>
              <a:buFont typeface="Wingdings" panose="05000000000000000000" pitchFamily="2" charset="2"/>
              <a:buChar char="§"/>
              <a:defRPr/>
            </a:pPr>
            <a:endParaRPr lang="pl-PL" altLang="cs-CZ" sz="1400" dirty="0"/>
          </a:p>
          <a:p>
            <a:pPr marL="0" indent="0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25000"/>
              <a:buNone/>
              <a:defRPr/>
            </a:pPr>
            <a:r>
              <a:rPr lang="pl-PL" altLang="cs-CZ" sz="2000" i="1" dirty="0"/>
              <a:t>Poznámka: </a:t>
            </a:r>
            <a:br>
              <a:rPr lang="pl-PL" altLang="cs-CZ" sz="2000" i="1" dirty="0"/>
            </a:br>
            <a:r>
              <a:rPr lang="pl-PL" altLang="cs-CZ" sz="2000" i="1" dirty="0"/>
              <a:t>údaje obsahují prostředky uvolněné příjemcům k 31.8.2024 bez výdajů na aparát SFDI a vratek</a:t>
            </a:r>
            <a:endParaRPr lang="cs-CZ" altLang="cs-CZ" sz="2800" dirty="0">
              <a:latin typeface="+mn-lt"/>
            </a:endParaRPr>
          </a:p>
          <a:p>
            <a:pPr>
              <a:spcBef>
                <a:spcPct val="0"/>
              </a:spcBef>
              <a:spcAft>
                <a:spcPts val="600"/>
              </a:spcAft>
              <a:buClr>
                <a:schemeClr val="bg1"/>
              </a:buClr>
              <a:buSzPct val="90000"/>
              <a:buFont typeface="Courier New" panose="02070309020205020404" pitchFamily="49" charset="0"/>
              <a:buChar char="o"/>
              <a:defRPr/>
            </a:pPr>
            <a:endParaRPr lang="cs-CZ" altLang="cs-CZ" dirty="0">
              <a:latin typeface="+mn-lt"/>
            </a:endParaRPr>
          </a:p>
          <a:p>
            <a:pPr eaLnBrk="1" hangingPunct="1">
              <a:spcBef>
                <a:spcPct val="0"/>
              </a:spcBef>
              <a:buClr>
                <a:schemeClr val="bg1"/>
              </a:buClr>
            </a:pPr>
            <a:endParaRPr lang="cs-CZ" altLang="cs-CZ" sz="1800" dirty="0"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30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dirty="0">
                <a:cs typeface="Arial" panose="020B0604020202020204" pitchFamily="34" charset="0"/>
              </a:rPr>
              <a:t>Pardubický</a:t>
            </a:r>
            <a:r>
              <a:rPr lang="cs-CZ" altLang="cs-CZ" sz="3200" dirty="0">
                <a:solidFill>
                  <a:schemeClr val="bg1"/>
                </a:solidFill>
                <a:cs typeface="Arial" panose="020B0604020202020204" pitchFamily="34" charset="0"/>
              </a:rPr>
              <a:t> kraj – vybrané akce v roce 2024</a:t>
            </a:r>
            <a:endParaRPr lang="cs-CZ" altLang="cs-CZ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4A4D385-93E8-41A7-BC7F-7D9CFC47AB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910" y="1275785"/>
            <a:ext cx="11392678" cy="509370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25000"/>
              <a:buFont typeface="Wingdings" panose="05000000000000000000" pitchFamily="2" charset="2"/>
              <a:buChar char="§"/>
              <a:defRPr/>
            </a:pPr>
            <a:r>
              <a:rPr lang="cs-CZ" altLang="cs-CZ" sz="2800" b="1" dirty="0">
                <a:latin typeface="+mn-lt"/>
              </a:rPr>
              <a:t>ŘSD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25000"/>
              <a:buFont typeface="Wingdings" panose="05000000000000000000" pitchFamily="2" charset="2"/>
              <a:buChar char="§"/>
              <a:defRPr/>
            </a:pPr>
            <a:r>
              <a:rPr lang="cs-CZ" altLang="cs-CZ" sz="2000" dirty="0">
                <a:latin typeface="+mn-lt"/>
              </a:rPr>
              <a:t>D35 Vysoké Mýto – Džbánov – Litomyšl – Janov – Opatovec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25000"/>
              <a:buFont typeface="Wingdings" panose="05000000000000000000" pitchFamily="2" charset="2"/>
              <a:buChar char="§"/>
              <a:defRPr/>
            </a:pPr>
            <a:r>
              <a:rPr lang="cs-CZ" altLang="cs-CZ" sz="2000" dirty="0">
                <a:latin typeface="+mn-lt"/>
              </a:rPr>
              <a:t>D35 Ostrov - Vysoké Mýto, 1.etapa - tunel Homole, Ostrov - Vysoké Mýto, 2. etapa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25000"/>
              <a:buFont typeface="Wingdings" panose="05000000000000000000" pitchFamily="2" charset="2"/>
              <a:buChar char="§"/>
              <a:defRPr/>
            </a:pPr>
            <a:r>
              <a:rPr lang="cs-CZ" altLang="cs-CZ" sz="2000" dirty="0">
                <a:latin typeface="+mn-lt"/>
              </a:rPr>
              <a:t>I/36 Pardubice Trnová - </a:t>
            </a:r>
            <a:r>
              <a:rPr lang="cs-CZ" altLang="cs-CZ" sz="2000" dirty="0" err="1">
                <a:latin typeface="+mn-lt"/>
              </a:rPr>
              <a:t>Fáblovka</a:t>
            </a:r>
            <a:r>
              <a:rPr lang="cs-CZ" altLang="cs-CZ" sz="2000" dirty="0">
                <a:latin typeface="+mn-lt"/>
              </a:rPr>
              <a:t> – Dubina, Sezemice obchvat, Časy – Holice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25000"/>
              <a:buFont typeface="Wingdings" panose="05000000000000000000" pitchFamily="2" charset="2"/>
              <a:buChar char="§"/>
              <a:defRPr/>
            </a:pPr>
            <a:r>
              <a:rPr lang="cs-CZ" altLang="cs-CZ" sz="2000" dirty="0">
                <a:latin typeface="+mn-lt"/>
              </a:rPr>
              <a:t>I/43 Hradec nad Svitavou - Lačnov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25000"/>
              <a:buFont typeface="Wingdings" panose="05000000000000000000" pitchFamily="2" charset="2"/>
              <a:buChar char="§"/>
              <a:defRPr/>
            </a:pPr>
            <a:r>
              <a:rPr lang="cs-CZ" altLang="cs-CZ" sz="2800" b="1" dirty="0">
                <a:latin typeface="+mn-lt"/>
              </a:rPr>
              <a:t>Správa železnic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25000"/>
              <a:buFont typeface="Wingdings" panose="05000000000000000000" pitchFamily="2" charset="2"/>
              <a:buChar char="§"/>
              <a:defRPr/>
            </a:pPr>
            <a:r>
              <a:rPr lang="cs-CZ" altLang="cs-CZ" sz="2000" dirty="0">
                <a:latin typeface="+mn-lt"/>
              </a:rPr>
              <a:t>Modernizace železničního uzlu Pardubice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25000"/>
              <a:buFont typeface="Wingdings" panose="05000000000000000000" pitchFamily="2" charset="2"/>
              <a:buChar char="§"/>
              <a:defRPr/>
            </a:pPr>
            <a:r>
              <a:rPr lang="cs-CZ" altLang="cs-CZ" sz="2000" dirty="0">
                <a:latin typeface="+mn-lt"/>
              </a:rPr>
              <a:t>Rekonstrukce výpravní budovy Letohrad, Pardubice, Hlinsko v Čechách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25000"/>
              <a:buFont typeface="Wingdings" panose="05000000000000000000" pitchFamily="2" charset="2"/>
              <a:buChar char="§"/>
              <a:defRPr/>
            </a:pPr>
            <a:r>
              <a:rPr lang="cs-CZ" altLang="cs-CZ" sz="2000" dirty="0">
                <a:latin typeface="+mn-lt"/>
              </a:rPr>
              <a:t>Modernizace železničního uzlu Česká Třebová a Rekonstrukce areálu HZS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25000"/>
              <a:buFont typeface="Wingdings" panose="05000000000000000000" pitchFamily="2" charset="2"/>
              <a:buChar char="§"/>
              <a:defRPr/>
            </a:pPr>
            <a:r>
              <a:rPr lang="cs-CZ" altLang="cs-CZ" sz="2800" b="1" dirty="0">
                <a:latin typeface="+mn-lt"/>
              </a:rPr>
              <a:t>Opravy a rekonstrukce silnic II. a III. třídy a přivaděče D35 celkem 756 mil. Kč</a:t>
            </a:r>
            <a:r>
              <a:rPr lang="cs-CZ" altLang="cs-CZ" sz="2800" dirty="0">
                <a:latin typeface="+mn-lt"/>
              </a:rPr>
              <a:t> </a:t>
            </a:r>
            <a:endParaRPr lang="cs-CZ" altLang="cs-CZ" sz="2800" dirty="0">
              <a:solidFill>
                <a:srgbClr val="F2F2F2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501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678EAA-7758-4F0B-96C0-30BFBF5B3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Čerpání dle příjemců 2024</a:t>
            </a:r>
          </a:p>
        </p:txBody>
      </p:sp>
      <p:graphicFrame>
        <p:nvGraphicFramePr>
          <p:cNvPr id="6" name="Tabulka 6">
            <a:extLst>
              <a:ext uri="{FF2B5EF4-FFF2-40B4-BE49-F238E27FC236}">
                <a16:creationId xmlns:a16="http://schemas.microsoft.com/office/drawing/2014/main" id="{7C81AD18-2147-4BD0-BB03-0E82A12CEE6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71804" y="1615042"/>
          <a:ext cx="10440955" cy="428068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74583">
                  <a:extLst>
                    <a:ext uri="{9D8B030D-6E8A-4147-A177-3AD203B41FA5}">
                      <a16:colId xmlns:a16="http://schemas.microsoft.com/office/drawing/2014/main" val="663720295"/>
                    </a:ext>
                  </a:extLst>
                </a:gridCol>
                <a:gridCol w="2548553">
                  <a:extLst>
                    <a:ext uri="{9D8B030D-6E8A-4147-A177-3AD203B41FA5}">
                      <a16:colId xmlns:a16="http://schemas.microsoft.com/office/drawing/2014/main" val="492340928"/>
                    </a:ext>
                  </a:extLst>
                </a:gridCol>
                <a:gridCol w="2648381">
                  <a:extLst>
                    <a:ext uri="{9D8B030D-6E8A-4147-A177-3AD203B41FA5}">
                      <a16:colId xmlns:a16="http://schemas.microsoft.com/office/drawing/2014/main" val="766658130"/>
                    </a:ext>
                  </a:extLst>
                </a:gridCol>
                <a:gridCol w="2469438">
                  <a:extLst>
                    <a:ext uri="{9D8B030D-6E8A-4147-A177-3AD203B41FA5}">
                      <a16:colId xmlns:a16="http://schemas.microsoft.com/office/drawing/2014/main" val="1488893003"/>
                    </a:ext>
                  </a:extLst>
                </a:gridCol>
              </a:tblGrid>
              <a:tr h="660282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Příjemce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hangingPunct="1"/>
                      <a:r>
                        <a:rPr lang="cs-CZ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Upravený rozpočet</a:t>
                      </a:r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Uvolněno</a:t>
                      </a:r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22094809"/>
                  </a:ext>
                </a:extLst>
              </a:tr>
              <a:tr h="382544">
                <a:tc>
                  <a:txBody>
                    <a:bodyPr/>
                    <a:lstStyle/>
                    <a:p>
                      <a:pPr algn="l"/>
                      <a:r>
                        <a:rPr lang="cs-CZ" b="1" dirty="0"/>
                        <a:t>ŘSD ČR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b="1" dirty="0"/>
                        <a:t>78 719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40 955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52,0 %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54578576"/>
                  </a:ext>
                </a:extLst>
              </a:tr>
              <a:tr h="382544">
                <a:tc>
                  <a:txBody>
                    <a:bodyPr/>
                    <a:lstStyle/>
                    <a:p>
                      <a:pPr algn="l"/>
                      <a:r>
                        <a:rPr lang="cs-CZ" i="1" dirty="0"/>
                        <a:t>     Investice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i="1" dirty="0"/>
                        <a:t>54 939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32 986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60,0 %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098100356"/>
                  </a:ext>
                </a:extLst>
              </a:tr>
              <a:tr h="382544">
                <a:tc>
                  <a:txBody>
                    <a:bodyPr/>
                    <a:lstStyle/>
                    <a:p>
                      <a:pPr algn="l"/>
                      <a:r>
                        <a:rPr lang="cs-CZ" i="1" dirty="0"/>
                        <a:t>     </a:t>
                      </a:r>
                      <a:r>
                        <a:rPr lang="cs-CZ" i="1" dirty="0" err="1"/>
                        <a:t>Neinvestice</a:t>
                      </a:r>
                      <a:endParaRPr lang="cs-CZ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i="1" dirty="0"/>
                        <a:t>23 780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7 969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33,5 %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31873435"/>
                  </a:ext>
                </a:extLst>
              </a:tr>
              <a:tr h="382544">
                <a:tc>
                  <a:txBody>
                    <a:bodyPr/>
                    <a:lstStyle/>
                    <a:p>
                      <a:pPr algn="l"/>
                      <a:r>
                        <a:rPr lang="cs-CZ" b="1" dirty="0"/>
                        <a:t>Správa železnic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b="1" dirty="0"/>
                        <a:t>58 689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31 324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53,4 %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665000377"/>
                  </a:ext>
                </a:extLst>
              </a:tr>
              <a:tr h="383906">
                <a:tc>
                  <a:txBody>
                    <a:bodyPr/>
                    <a:lstStyle/>
                    <a:p>
                      <a:pPr algn="l"/>
                      <a:r>
                        <a:rPr lang="cs-CZ" i="1" dirty="0"/>
                        <a:t>     Investice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i="1" dirty="0"/>
                        <a:t>36 047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18 594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51,6 %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877040619"/>
                  </a:ext>
                </a:extLst>
              </a:tr>
              <a:tr h="383906">
                <a:tc>
                  <a:txBody>
                    <a:bodyPr/>
                    <a:lstStyle/>
                    <a:p>
                      <a:pPr algn="l"/>
                      <a:r>
                        <a:rPr lang="cs-CZ" i="1" dirty="0"/>
                        <a:t>     </a:t>
                      </a:r>
                      <a:r>
                        <a:rPr lang="cs-CZ" i="1" dirty="0" err="1"/>
                        <a:t>Neinvestice</a:t>
                      </a:r>
                      <a:endParaRPr lang="cs-CZ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i="1" dirty="0"/>
                        <a:t>22 642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i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12 730</a:t>
                      </a:r>
                      <a:endParaRPr lang="cs-CZ" sz="18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56,2 %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911749340"/>
                  </a:ext>
                </a:extLst>
              </a:tr>
              <a:tr h="383906">
                <a:tc>
                  <a:txBody>
                    <a:bodyPr/>
                    <a:lstStyle/>
                    <a:p>
                      <a:pPr algn="l"/>
                      <a:r>
                        <a:rPr lang="cs-CZ" b="1" dirty="0"/>
                        <a:t>ŘVC ČR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b="1" dirty="0"/>
                        <a:t>1 126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33,6 %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671774311"/>
                  </a:ext>
                </a:extLst>
              </a:tr>
              <a:tr h="2258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Ostatní příjemci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15 748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cs-CZ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4 909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31,2 %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2514473"/>
                  </a:ext>
                </a:extLst>
              </a:tr>
              <a:tr h="572745">
                <a:tc>
                  <a:txBody>
                    <a:bodyPr/>
                    <a:lstStyle/>
                    <a:p>
                      <a:pPr algn="l"/>
                      <a:r>
                        <a:rPr lang="cs-CZ" b="1" dirty="0"/>
                        <a:t>Celkem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b="1" dirty="0"/>
                        <a:t>154 282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b="1" dirty="0"/>
                        <a:t>77 566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b="1" dirty="0"/>
                        <a:t>50,3 %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0484769"/>
                  </a:ext>
                </a:extLst>
              </a:tr>
            </a:tbl>
          </a:graphicData>
        </a:graphic>
      </p:graphicFrame>
      <p:sp>
        <p:nvSpPr>
          <p:cNvPr id="4" name="TextovéPole 3">
            <a:extLst>
              <a:ext uri="{FF2B5EF4-FFF2-40B4-BE49-F238E27FC236}">
                <a16:creationId xmlns:a16="http://schemas.microsoft.com/office/drawing/2014/main" id="{FE3E7067-A3F8-4161-9FDF-AD2EE319FD9C}"/>
              </a:ext>
            </a:extLst>
          </p:cNvPr>
          <p:cNvSpPr txBox="1"/>
          <p:nvPr/>
        </p:nvSpPr>
        <p:spPr>
          <a:xfrm>
            <a:off x="9849990" y="1171074"/>
            <a:ext cx="1262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dirty="0"/>
              <a:t>v mil. Kč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0E1B9E03-B461-862E-0C57-44632DBA371A}"/>
              </a:ext>
            </a:extLst>
          </p:cNvPr>
          <p:cNvSpPr txBox="1"/>
          <p:nvPr/>
        </p:nvSpPr>
        <p:spPr>
          <a:xfrm>
            <a:off x="737118" y="5159829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4B00038C-206C-42D0-0BD2-60BA9341680B}"/>
              </a:ext>
            </a:extLst>
          </p:cNvPr>
          <p:cNvSpPr txBox="1"/>
          <p:nvPr/>
        </p:nvSpPr>
        <p:spPr>
          <a:xfrm>
            <a:off x="8723770" y="5970359"/>
            <a:ext cx="17576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Údaje k 31.8.2024</a:t>
            </a:r>
          </a:p>
        </p:txBody>
      </p:sp>
    </p:spTree>
    <p:extLst>
      <p:ext uri="{BB962C8B-B14F-4D97-AF65-F5344CB8AC3E}">
        <p14:creationId xmlns:p14="http://schemas.microsoft.com/office/powerpoint/2010/main" val="422847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68542"/>
          </a:xfrm>
        </p:spPr>
        <p:txBody>
          <a:bodyPr>
            <a:norm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dirty="0">
                <a:cs typeface="Arial" panose="020B0604020202020204" pitchFamily="34" charset="0"/>
              </a:rPr>
              <a:t>Přehled alokace na silnice II. a III. třídy</a:t>
            </a:r>
            <a:endParaRPr lang="cs-CZ" altLang="cs-CZ" dirty="0">
              <a:cs typeface="Arial" panose="020B0604020202020204" pitchFamily="34" charset="0"/>
            </a:endParaRPr>
          </a:p>
        </p:txBody>
      </p:sp>
      <p:graphicFrame>
        <p:nvGraphicFramePr>
          <p:cNvPr id="7" name="Zástupný obsah 6">
            <a:extLst>
              <a:ext uri="{FF2B5EF4-FFF2-40B4-BE49-F238E27FC236}">
                <a16:creationId xmlns:a16="http://schemas.microsoft.com/office/drawing/2014/main" id="{B85F568F-5950-4FA0-8766-FDF41415639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373744" y="1514764"/>
          <a:ext cx="7793839" cy="467014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260438">
                  <a:extLst>
                    <a:ext uri="{9D8B030D-6E8A-4147-A177-3AD203B41FA5}">
                      <a16:colId xmlns:a16="http://schemas.microsoft.com/office/drawing/2014/main" val="663720295"/>
                    </a:ext>
                  </a:extLst>
                </a:gridCol>
                <a:gridCol w="4533401">
                  <a:extLst>
                    <a:ext uri="{9D8B030D-6E8A-4147-A177-3AD203B41FA5}">
                      <a16:colId xmlns:a16="http://schemas.microsoft.com/office/drawing/2014/main" val="1488893003"/>
                    </a:ext>
                  </a:extLst>
                </a:gridCol>
              </a:tblGrid>
              <a:tr h="473767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Rok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Celkem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094809"/>
                  </a:ext>
                </a:extLst>
              </a:tr>
              <a:tr h="38447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2015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4 600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54578576"/>
                  </a:ext>
                </a:extLst>
              </a:tr>
              <a:tr h="38447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2016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3 136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798045057"/>
                  </a:ext>
                </a:extLst>
              </a:tr>
              <a:tr h="38447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2017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3 394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579714895"/>
                  </a:ext>
                </a:extLst>
              </a:tr>
              <a:tr h="38447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2018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4 026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665000377"/>
                  </a:ext>
                </a:extLst>
              </a:tr>
              <a:tr h="38447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2019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1 900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671774311"/>
                  </a:ext>
                </a:extLst>
              </a:tr>
              <a:tr h="38447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3 930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901330790"/>
                  </a:ext>
                </a:extLst>
              </a:tr>
              <a:tr h="38447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4 750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55970993"/>
                  </a:ext>
                </a:extLst>
              </a:tr>
              <a:tr h="38447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4 000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930881199"/>
                  </a:ext>
                </a:extLst>
              </a:tr>
              <a:tr h="38447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6 000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888212634"/>
                  </a:ext>
                </a:extLst>
              </a:tr>
              <a:tr h="35164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4 000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752339923"/>
                  </a:ext>
                </a:extLst>
              </a:tr>
              <a:tr h="38447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Celkem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cs-CZ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35 736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3248818"/>
                  </a:ext>
                </a:extLst>
              </a:tr>
            </a:tbl>
          </a:graphicData>
        </a:graphic>
      </p:graphicFrame>
      <p:sp>
        <p:nvSpPr>
          <p:cNvPr id="3" name="TextovéPole 2">
            <a:extLst>
              <a:ext uri="{FF2B5EF4-FFF2-40B4-BE49-F238E27FC236}">
                <a16:creationId xmlns:a16="http://schemas.microsoft.com/office/drawing/2014/main" id="{55A7900B-0FA9-4840-B6B8-5B3088C13CAE}"/>
              </a:ext>
            </a:extLst>
          </p:cNvPr>
          <p:cNvSpPr txBox="1"/>
          <p:nvPr/>
        </p:nvSpPr>
        <p:spPr>
          <a:xfrm>
            <a:off x="8966579" y="1173588"/>
            <a:ext cx="1201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dirty="0"/>
              <a:t>v mil. Kč</a:t>
            </a:r>
          </a:p>
        </p:txBody>
      </p:sp>
    </p:spTree>
    <p:extLst>
      <p:ext uri="{BB962C8B-B14F-4D97-AF65-F5344CB8AC3E}">
        <p14:creationId xmlns:p14="http://schemas.microsoft.com/office/powerpoint/2010/main" val="2208296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6635D0-E19D-B658-7E25-ECFFF8244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Financování silnic II. a III. třídy - 2024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0B029BFE-F4CC-9A2F-0408-9E2BE90225A8}"/>
              </a:ext>
            </a:extLst>
          </p:cNvPr>
          <p:cNvSpPr txBox="1"/>
          <p:nvPr/>
        </p:nvSpPr>
        <p:spPr>
          <a:xfrm>
            <a:off x="9086678" y="1037180"/>
            <a:ext cx="1262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600" dirty="0"/>
              <a:t>v mil. Kč</a:t>
            </a:r>
          </a:p>
        </p:txBody>
      </p:sp>
      <p:graphicFrame>
        <p:nvGraphicFramePr>
          <p:cNvPr id="17" name="Tabulka 16">
            <a:extLst>
              <a:ext uri="{FF2B5EF4-FFF2-40B4-BE49-F238E27FC236}">
                <a16:creationId xmlns:a16="http://schemas.microsoft.com/office/drawing/2014/main" id="{07B00A4D-F82A-5CA5-AA9D-C1F005DBC4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641169"/>
              </p:ext>
            </p:extLst>
          </p:nvPr>
        </p:nvGraphicFramePr>
        <p:xfrm>
          <a:off x="526093" y="1375734"/>
          <a:ext cx="9823356" cy="5025063"/>
        </p:xfrm>
        <a:graphic>
          <a:graphicData uri="http://schemas.openxmlformats.org/drawingml/2006/table">
            <a:tbl>
              <a:tblPr firstRow="1" bandRow="1"/>
              <a:tblGrid>
                <a:gridCol w="2582366">
                  <a:extLst>
                    <a:ext uri="{9D8B030D-6E8A-4147-A177-3AD203B41FA5}">
                      <a16:colId xmlns:a16="http://schemas.microsoft.com/office/drawing/2014/main" val="3718153670"/>
                    </a:ext>
                  </a:extLst>
                </a:gridCol>
                <a:gridCol w="2952985">
                  <a:extLst>
                    <a:ext uri="{9D8B030D-6E8A-4147-A177-3AD203B41FA5}">
                      <a16:colId xmlns:a16="http://schemas.microsoft.com/office/drawing/2014/main" val="3976597484"/>
                    </a:ext>
                  </a:extLst>
                </a:gridCol>
                <a:gridCol w="2327319">
                  <a:extLst>
                    <a:ext uri="{9D8B030D-6E8A-4147-A177-3AD203B41FA5}">
                      <a16:colId xmlns:a16="http://schemas.microsoft.com/office/drawing/2014/main" val="1710241446"/>
                    </a:ext>
                  </a:extLst>
                </a:gridCol>
                <a:gridCol w="1960686">
                  <a:extLst>
                    <a:ext uri="{9D8B030D-6E8A-4147-A177-3AD203B41FA5}">
                      <a16:colId xmlns:a16="http://schemas.microsoft.com/office/drawing/2014/main" val="2593529351"/>
                    </a:ext>
                  </a:extLst>
                </a:gridCol>
              </a:tblGrid>
              <a:tr h="395374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47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8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Zasmluvněno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47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8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Uvolněno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47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4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7519940"/>
                  </a:ext>
                </a:extLst>
              </a:tr>
              <a:tr h="331603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b="0" i="0" u="none" strike="noStrike" dirty="0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Středočeský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1 985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1 134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57,2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770971"/>
                  </a:ext>
                </a:extLst>
              </a:tr>
              <a:tr h="331603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b="0" i="0" u="none" strike="noStrike" dirty="0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Jihočeský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609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435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71,4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9823466"/>
                  </a:ext>
                </a:extLst>
              </a:tr>
              <a:tr h="331603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b="0" i="0" u="none" strike="noStrike" dirty="0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Plzeňský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379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310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81,8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605060"/>
                  </a:ext>
                </a:extLst>
              </a:tr>
              <a:tr h="331603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Karlovarský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 dirty="0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144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68,1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983142"/>
                  </a:ext>
                </a:extLst>
              </a:tr>
              <a:tr h="331603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Ústecký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339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135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39,8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067354"/>
                  </a:ext>
                </a:extLst>
              </a:tr>
              <a:tr h="331603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Liberecký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170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117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68,8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1420610"/>
                  </a:ext>
                </a:extLst>
              </a:tr>
              <a:tr h="331603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Královéhradecký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 dirty="0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492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180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36,6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001031"/>
                  </a:ext>
                </a:extLst>
              </a:tr>
              <a:tr h="331603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Pardubický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939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535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56,9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413460"/>
                  </a:ext>
                </a:extLst>
              </a:tr>
              <a:tr h="331603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Kraj Vysočina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 dirty="0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682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317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46,5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468470"/>
                  </a:ext>
                </a:extLst>
              </a:tr>
              <a:tr h="331603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Jihomoravský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338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 dirty="0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157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46,4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9445277"/>
                  </a:ext>
                </a:extLst>
              </a:tr>
              <a:tr h="331603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Olomoucký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438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 dirty="0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238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54,3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4763370"/>
                  </a:ext>
                </a:extLst>
              </a:tr>
              <a:tr h="331603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Zlínský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199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 dirty="0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182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 dirty="0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91,5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4318370"/>
                  </a:ext>
                </a:extLst>
              </a:tr>
              <a:tr h="331603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Moravskoslezský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216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 dirty="0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38,4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224513"/>
                  </a:ext>
                </a:extLst>
              </a:tr>
              <a:tr h="318850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b="1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Celkem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1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6 930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1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3 921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1" i="0" u="none" strike="noStrike" dirty="0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56,6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3441162"/>
                  </a:ext>
                </a:extLst>
              </a:tr>
            </a:tbl>
          </a:graphicData>
        </a:graphic>
      </p:graphicFrame>
      <p:sp>
        <p:nvSpPr>
          <p:cNvPr id="18" name="TextovéPole 17">
            <a:extLst>
              <a:ext uri="{FF2B5EF4-FFF2-40B4-BE49-F238E27FC236}">
                <a16:creationId xmlns:a16="http://schemas.microsoft.com/office/drawing/2014/main" id="{1BB9990D-5B2F-4871-19C2-F2DBD0BA09BA}"/>
              </a:ext>
            </a:extLst>
          </p:cNvPr>
          <p:cNvSpPr txBox="1"/>
          <p:nvPr/>
        </p:nvSpPr>
        <p:spPr>
          <a:xfrm>
            <a:off x="10434396" y="1098735"/>
            <a:ext cx="17576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Údaje k 31.8.2024</a:t>
            </a:r>
          </a:p>
        </p:txBody>
      </p:sp>
    </p:spTree>
    <p:extLst>
      <p:ext uri="{BB962C8B-B14F-4D97-AF65-F5344CB8AC3E}">
        <p14:creationId xmlns:p14="http://schemas.microsoft.com/office/powerpoint/2010/main" val="204336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6635D0-E19D-B658-7E25-ECFFF8244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Financování silnic II. a III. třídy - 2024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0B029BFE-F4CC-9A2F-0408-9E2BE90225A8}"/>
              </a:ext>
            </a:extLst>
          </p:cNvPr>
          <p:cNvSpPr txBox="1"/>
          <p:nvPr/>
        </p:nvSpPr>
        <p:spPr>
          <a:xfrm>
            <a:off x="9086678" y="1037180"/>
            <a:ext cx="1262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600" dirty="0"/>
              <a:t>v mil. Kč</a:t>
            </a:r>
          </a:p>
        </p:txBody>
      </p:sp>
      <p:graphicFrame>
        <p:nvGraphicFramePr>
          <p:cNvPr id="17" name="Tabulka 16">
            <a:extLst>
              <a:ext uri="{FF2B5EF4-FFF2-40B4-BE49-F238E27FC236}">
                <a16:creationId xmlns:a16="http://schemas.microsoft.com/office/drawing/2014/main" id="{07B00A4D-F82A-5CA5-AA9D-C1F005DBC4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129256"/>
              </p:ext>
            </p:extLst>
          </p:nvPr>
        </p:nvGraphicFramePr>
        <p:xfrm>
          <a:off x="526093" y="1375734"/>
          <a:ext cx="9823356" cy="5025063"/>
        </p:xfrm>
        <a:graphic>
          <a:graphicData uri="http://schemas.openxmlformats.org/drawingml/2006/table">
            <a:tbl>
              <a:tblPr firstRow="1" bandRow="1"/>
              <a:tblGrid>
                <a:gridCol w="2582366">
                  <a:extLst>
                    <a:ext uri="{9D8B030D-6E8A-4147-A177-3AD203B41FA5}">
                      <a16:colId xmlns:a16="http://schemas.microsoft.com/office/drawing/2014/main" val="3718153670"/>
                    </a:ext>
                  </a:extLst>
                </a:gridCol>
                <a:gridCol w="2952985">
                  <a:extLst>
                    <a:ext uri="{9D8B030D-6E8A-4147-A177-3AD203B41FA5}">
                      <a16:colId xmlns:a16="http://schemas.microsoft.com/office/drawing/2014/main" val="3976597484"/>
                    </a:ext>
                  </a:extLst>
                </a:gridCol>
                <a:gridCol w="2327319">
                  <a:extLst>
                    <a:ext uri="{9D8B030D-6E8A-4147-A177-3AD203B41FA5}">
                      <a16:colId xmlns:a16="http://schemas.microsoft.com/office/drawing/2014/main" val="1710241446"/>
                    </a:ext>
                  </a:extLst>
                </a:gridCol>
                <a:gridCol w="1960686">
                  <a:extLst>
                    <a:ext uri="{9D8B030D-6E8A-4147-A177-3AD203B41FA5}">
                      <a16:colId xmlns:a16="http://schemas.microsoft.com/office/drawing/2014/main" val="2593529351"/>
                    </a:ext>
                  </a:extLst>
                </a:gridCol>
              </a:tblGrid>
              <a:tr h="395374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47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8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Zasmluvněno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47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8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Uvolněno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47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4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7519940"/>
                  </a:ext>
                </a:extLst>
              </a:tr>
              <a:tr h="331603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b="0" i="0" u="none" strike="noStrike" dirty="0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Středočeský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1 985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1 134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57,2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770971"/>
                  </a:ext>
                </a:extLst>
              </a:tr>
              <a:tr h="331603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b="0" i="0" u="none" strike="noStrike" dirty="0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Jihočeský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609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435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71,4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9823466"/>
                  </a:ext>
                </a:extLst>
              </a:tr>
              <a:tr h="331603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b="0" i="0" u="none" strike="noStrike" dirty="0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Plzeňský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379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310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81,8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605060"/>
                  </a:ext>
                </a:extLst>
              </a:tr>
              <a:tr h="331603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Karlovarský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 dirty="0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144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68,1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983142"/>
                  </a:ext>
                </a:extLst>
              </a:tr>
              <a:tr h="331603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Ústecký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339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135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39,8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067354"/>
                  </a:ext>
                </a:extLst>
              </a:tr>
              <a:tr h="331603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Liberecký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170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117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68,8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1420610"/>
                  </a:ext>
                </a:extLst>
              </a:tr>
              <a:tr h="331603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Královéhradecký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 dirty="0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492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180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36,6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001031"/>
                  </a:ext>
                </a:extLst>
              </a:tr>
              <a:tr h="331603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b="0" i="0" u="none" strike="noStrike" dirty="0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Pardubický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 dirty="0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939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 dirty="0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535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 dirty="0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56,9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413460"/>
                  </a:ext>
                </a:extLst>
              </a:tr>
              <a:tr h="331603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Kraj Vysočina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 dirty="0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682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317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46,5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468470"/>
                  </a:ext>
                </a:extLst>
              </a:tr>
              <a:tr h="331603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Jihomoravský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338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 dirty="0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157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46,4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9445277"/>
                  </a:ext>
                </a:extLst>
              </a:tr>
              <a:tr h="331603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Olomoucký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438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 dirty="0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238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54,3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4763370"/>
                  </a:ext>
                </a:extLst>
              </a:tr>
              <a:tr h="331603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Zlínský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199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 dirty="0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182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 dirty="0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91,5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4318370"/>
                  </a:ext>
                </a:extLst>
              </a:tr>
              <a:tr h="331603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Moravskoslezský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216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0" i="0" u="none" strike="noStrike" dirty="0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38,4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224513"/>
                  </a:ext>
                </a:extLst>
              </a:tr>
              <a:tr h="318850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b="1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Celkem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1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6 930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1" i="0" u="none" strike="noStrike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3 921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1" i="0" u="none" strike="noStrike" dirty="0">
                          <a:solidFill>
                            <a:srgbClr val="00447A"/>
                          </a:solidFill>
                          <a:effectLst/>
                          <a:latin typeface="Verdana" panose="020B0604030504040204" pitchFamily="34" charset="0"/>
                        </a:rPr>
                        <a:t>56,6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3441162"/>
                  </a:ext>
                </a:extLst>
              </a:tr>
            </a:tbl>
          </a:graphicData>
        </a:graphic>
      </p:graphicFrame>
      <p:sp>
        <p:nvSpPr>
          <p:cNvPr id="18" name="TextovéPole 17">
            <a:extLst>
              <a:ext uri="{FF2B5EF4-FFF2-40B4-BE49-F238E27FC236}">
                <a16:creationId xmlns:a16="http://schemas.microsoft.com/office/drawing/2014/main" id="{1BB9990D-5B2F-4871-19C2-F2DBD0BA09BA}"/>
              </a:ext>
            </a:extLst>
          </p:cNvPr>
          <p:cNvSpPr txBox="1"/>
          <p:nvPr/>
        </p:nvSpPr>
        <p:spPr>
          <a:xfrm>
            <a:off x="10434396" y="1098735"/>
            <a:ext cx="17576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Údaje k 31.8.2024</a:t>
            </a:r>
          </a:p>
        </p:txBody>
      </p:sp>
    </p:spTree>
    <p:extLst>
      <p:ext uri="{BB962C8B-B14F-4D97-AF65-F5344CB8AC3E}">
        <p14:creationId xmlns:p14="http://schemas.microsoft.com/office/powerpoint/2010/main" val="3724826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Zástupný symbol pro zápatí 3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eaLnBrk="1" hangingPunct="1"/>
            <a:endParaRPr lang="cs-CZ" altLang="cs-CZ" dirty="0"/>
          </a:p>
        </p:txBody>
      </p:sp>
      <p:sp>
        <p:nvSpPr>
          <p:cNvPr id="10" name="TextovéPole 23">
            <a:extLst>
              <a:ext uri="{FF2B5EF4-FFF2-40B4-BE49-F238E27FC236}">
                <a16:creationId xmlns:a16="http://schemas.microsoft.com/office/drawing/2014/main" id="{37D51CC8-A25B-AF43-902C-48F8943AD1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61939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400" dirty="0">
                <a:solidFill>
                  <a:srgbClr val="2E57A4"/>
                </a:solidFill>
                <a:cs typeface="Arial" panose="020B0604020202020204" pitchFamily="34" charset="0"/>
              </a:rPr>
              <a:t>Foto 1</a:t>
            </a:r>
            <a:endParaRPr lang="cs-CZ" altLang="cs-CZ" sz="1800" dirty="0">
              <a:solidFill>
                <a:schemeClr val="bg1"/>
              </a:solidFill>
              <a:latin typeface="Montserrat Light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612"/>
            <a:ext cx="12192000" cy="68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741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3200">
                <a:solidFill>
                  <a:schemeClr val="bg1"/>
                </a:solidFill>
                <a:cs typeface="Arial" panose="020B0604020202020204" pitchFamily="34" charset="0"/>
              </a:rPr>
              <a:t>Klíčové informace rozpočtu SFDI </a:t>
            </a:r>
            <a:r>
              <a:rPr lang="cs-CZ" altLang="cs-CZ" sz="3200" b="1">
                <a:solidFill>
                  <a:schemeClr val="bg1"/>
                </a:solidFill>
                <a:cs typeface="Arial" panose="020B0604020202020204" pitchFamily="34" charset="0"/>
              </a:rPr>
              <a:t>na rok 2025 *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4A4D385-93E8-41A7-BC7F-7D9CFC47AB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6114" y="1266449"/>
            <a:ext cx="7590773" cy="54476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25000"/>
              <a:buFont typeface="Wingdings" panose="05000000000000000000" pitchFamily="2" charset="2"/>
              <a:buChar char="§"/>
              <a:defRPr/>
            </a:pPr>
            <a:r>
              <a:rPr lang="cs-CZ" altLang="cs-CZ" sz="2800">
                <a:latin typeface="+mn-lt"/>
              </a:rPr>
              <a:t>Vyrovnaný rozpočet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25000"/>
              <a:buFont typeface="Wingdings" panose="05000000000000000000" pitchFamily="2" charset="2"/>
              <a:buChar char="§"/>
              <a:defRPr/>
            </a:pPr>
            <a:endParaRPr lang="cs-CZ" altLang="cs-CZ" sz="1400">
              <a:latin typeface="+mn-lt"/>
            </a:endParaRPr>
          </a:p>
          <a:p>
            <a:pPr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25000"/>
              <a:buFont typeface="Wingdings" panose="05000000000000000000" pitchFamily="2" charset="2"/>
              <a:buChar char="§"/>
              <a:defRPr/>
            </a:pPr>
            <a:r>
              <a:rPr lang="pl-PL" altLang="cs-CZ" sz="2800">
                <a:latin typeface="+mn-lt"/>
              </a:rPr>
              <a:t>Rozpočet celkem 151,3 mld. Kč</a:t>
            </a:r>
            <a:br>
              <a:rPr lang="pl-PL" altLang="cs-CZ" sz="2800">
                <a:latin typeface="+mn-lt"/>
              </a:rPr>
            </a:br>
            <a:r>
              <a:rPr lang="pl-PL" altLang="cs-CZ" sz="2800">
                <a:latin typeface="+mn-lt"/>
              </a:rPr>
              <a:t>z toho:</a:t>
            </a:r>
            <a:endParaRPr lang="cs-CZ" altLang="cs-CZ" sz="2800">
              <a:latin typeface="+mn-lt"/>
            </a:endParaRP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chemeClr val="bg1"/>
              </a:buClr>
              <a:buSzPct val="90000"/>
              <a:buFont typeface="Courier New" panose="02070309020205020404" pitchFamily="49" charset="0"/>
              <a:buChar char="o"/>
              <a:defRPr/>
            </a:pPr>
            <a:r>
              <a:rPr lang="cs-CZ" altLang="cs-CZ">
                <a:latin typeface="+mn-lt"/>
              </a:rPr>
              <a:t>Národní zdroje 113,9 mld. Kč </a:t>
            </a:r>
          </a:p>
          <a:p>
            <a:pPr marL="812800" lvl="2" indent="101600">
              <a:spcBef>
                <a:spcPct val="0"/>
              </a:spcBef>
              <a:spcAft>
                <a:spcPts val="600"/>
              </a:spcAft>
              <a:buClr>
                <a:schemeClr val="bg1"/>
              </a:buClr>
              <a:buSzPct val="90000"/>
              <a:buFont typeface="Courier New" panose="02070309020205020404" pitchFamily="49" charset="0"/>
              <a:buChar char="o"/>
              <a:defRPr/>
            </a:pPr>
            <a:r>
              <a:rPr lang="cs-CZ" altLang="cs-CZ" sz="2200">
                <a:latin typeface="+mn-lt"/>
              </a:rPr>
              <a:t>(nepočítá se s dluhovým financováním)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chemeClr val="bg1"/>
              </a:buClr>
              <a:buSzPct val="90000"/>
              <a:buFont typeface="Courier New" panose="02070309020205020404" pitchFamily="49" charset="0"/>
              <a:buChar char="o"/>
              <a:defRPr/>
            </a:pPr>
            <a:r>
              <a:rPr lang="cs-CZ" altLang="cs-CZ">
                <a:latin typeface="+mn-lt"/>
              </a:rPr>
              <a:t>EU zdroje 37,4 mld. Kč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chemeClr val="bg1"/>
              </a:buClr>
              <a:buSzPct val="90000"/>
              <a:buNone/>
              <a:defRPr/>
            </a:pPr>
            <a:endParaRPr lang="cs-CZ" altLang="cs-CZ" sz="1400">
              <a:latin typeface="+mn-lt"/>
            </a:endParaRPr>
          </a:p>
          <a:p>
            <a:pPr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25000"/>
              <a:buFont typeface="Wingdings" panose="05000000000000000000" pitchFamily="2" charset="2"/>
              <a:buChar char="§"/>
              <a:defRPr/>
            </a:pPr>
            <a:r>
              <a:rPr lang="cs-CZ" altLang="cs-CZ" sz="2800">
                <a:latin typeface="+mn-lt"/>
              </a:rPr>
              <a:t>Rozdělení výdajů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chemeClr val="bg1"/>
              </a:buClr>
              <a:buSzPct val="90000"/>
              <a:buFont typeface="Courier New" panose="02070309020205020404" pitchFamily="49" charset="0"/>
              <a:buChar char="o"/>
              <a:defRPr/>
            </a:pPr>
            <a:r>
              <a:rPr lang="cs-CZ" altLang="cs-CZ">
                <a:latin typeface="+mn-lt"/>
              </a:rPr>
              <a:t>Investice 95,0 mld. Kč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chemeClr val="bg1"/>
              </a:buClr>
              <a:buSzPct val="90000"/>
              <a:buFont typeface="Courier New" panose="02070309020205020404" pitchFamily="49" charset="0"/>
              <a:buChar char="o"/>
              <a:defRPr/>
            </a:pPr>
            <a:r>
              <a:rPr lang="cs-CZ" altLang="cs-CZ" err="1">
                <a:latin typeface="+mn-lt"/>
              </a:rPr>
              <a:t>Neinvestice</a:t>
            </a:r>
            <a:r>
              <a:rPr lang="cs-CZ" altLang="cs-CZ">
                <a:latin typeface="+mn-lt"/>
              </a:rPr>
              <a:t> 56,3 mld. Kč</a:t>
            </a:r>
          </a:p>
          <a:p>
            <a:pPr eaLnBrk="1" hangingPunct="1">
              <a:spcBef>
                <a:spcPct val="0"/>
              </a:spcBef>
              <a:buClr>
                <a:schemeClr val="bg1"/>
              </a:buClr>
            </a:pPr>
            <a:endParaRPr lang="cs-CZ" altLang="cs-CZ" sz="1800">
              <a:latin typeface="Montserrat" pitchFamily="2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20389D5C-D7B3-B791-5B55-D3A96E08B53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6517" y="1237421"/>
            <a:ext cx="3479399" cy="5447645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38E22EC-5A58-B9BB-AFDB-7E0A60101FD5}"/>
              </a:ext>
            </a:extLst>
          </p:cNvPr>
          <p:cNvSpPr txBox="1"/>
          <p:nvPr/>
        </p:nvSpPr>
        <p:spPr>
          <a:xfrm>
            <a:off x="4146114" y="6344762"/>
            <a:ext cx="4258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baseline="30000" dirty="0"/>
              <a:t>*)</a:t>
            </a:r>
            <a:r>
              <a:rPr lang="cs-CZ" i="1" dirty="0"/>
              <a:t> Dle návrhu MF k 31.8.2024</a:t>
            </a:r>
          </a:p>
        </p:txBody>
      </p:sp>
    </p:spTree>
    <p:extLst>
      <p:ext uri="{BB962C8B-B14F-4D97-AF65-F5344CB8AC3E}">
        <p14:creationId xmlns:p14="http://schemas.microsoft.com/office/powerpoint/2010/main" val="76609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E97DA1-0B20-05EF-6C3D-B45B2511F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3200" dirty="0">
                <a:cs typeface="Arial" panose="020B0604020202020204" pitchFamily="34" charset="0"/>
              </a:rPr>
              <a:t>Příjmy rozpočtu SFDI na rok 2025 *</a:t>
            </a:r>
            <a:endParaRPr lang="cs-CZ" dirty="0"/>
          </a:p>
        </p:txBody>
      </p:sp>
      <p:graphicFrame>
        <p:nvGraphicFramePr>
          <p:cNvPr id="6" name="Zástupný obsah 5">
            <a:extLst>
              <a:ext uri="{FF2B5EF4-FFF2-40B4-BE49-F238E27FC236}">
                <a16:creationId xmlns:a16="http://schemas.microsoft.com/office/drawing/2014/main" id="{9EBBA3F9-833F-12E1-72D5-6BBEBB77FD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2777808"/>
              </p:ext>
            </p:extLst>
          </p:nvPr>
        </p:nvGraphicFramePr>
        <p:xfrm>
          <a:off x="263047" y="1328928"/>
          <a:ext cx="11799517" cy="5230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ovéPole 3">
            <a:extLst>
              <a:ext uri="{FF2B5EF4-FFF2-40B4-BE49-F238E27FC236}">
                <a16:creationId xmlns:a16="http://schemas.microsoft.com/office/drawing/2014/main" id="{B4A8FBBE-279A-D143-0D0D-607E3F62252F}"/>
              </a:ext>
            </a:extLst>
          </p:cNvPr>
          <p:cNvSpPr txBox="1"/>
          <p:nvPr/>
        </p:nvSpPr>
        <p:spPr>
          <a:xfrm>
            <a:off x="159657" y="6315734"/>
            <a:ext cx="4258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baseline="30000" dirty="0"/>
              <a:t>*)</a:t>
            </a:r>
            <a:r>
              <a:rPr lang="cs-CZ" i="1" dirty="0"/>
              <a:t> </a:t>
            </a:r>
            <a:r>
              <a:rPr lang="cs-CZ" i="1"/>
              <a:t>Dle návrhu MF </a:t>
            </a:r>
            <a:r>
              <a:rPr lang="cs-CZ" i="1" dirty="0"/>
              <a:t>k </a:t>
            </a:r>
            <a:r>
              <a:rPr lang="cs-CZ" i="1"/>
              <a:t>31.8.2024</a:t>
            </a:r>
            <a:endParaRPr lang="cs-CZ" i="1" dirty="0"/>
          </a:p>
        </p:txBody>
      </p:sp>
    </p:spTree>
    <p:extLst>
      <p:ext uri="{BB962C8B-B14F-4D97-AF65-F5344CB8AC3E}">
        <p14:creationId xmlns:p14="http://schemas.microsoft.com/office/powerpoint/2010/main" val="6879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dirty="0">
                <a:cs typeface="Arial" panose="020B0604020202020204" pitchFamily="34" charset="0"/>
              </a:rPr>
              <a:t>Pardubický</a:t>
            </a:r>
            <a:r>
              <a:rPr lang="cs-CZ" altLang="cs-CZ" sz="3200" dirty="0">
                <a:solidFill>
                  <a:schemeClr val="bg1"/>
                </a:solidFill>
                <a:cs typeface="Arial" panose="020B0604020202020204" pitchFamily="34" charset="0"/>
              </a:rPr>
              <a:t> kraj – plánované akce v roce 2025</a:t>
            </a:r>
            <a:endParaRPr lang="cs-CZ" altLang="cs-CZ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4A4D385-93E8-41A7-BC7F-7D9CFC47AB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910" y="1275785"/>
            <a:ext cx="11392678" cy="450892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25000"/>
              <a:buFont typeface="Wingdings" panose="05000000000000000000" pitchFamily="2" charset="2"/>
              <a:buChar char="§"/>
              <a:defRPr/>
            </a:pPr>
            <a:r>
              <a:rPr lang="cs-CZ" altLang="cs-CZ" sz="2800" dirty="0">
                <a:latin typeface="+mn-lt"/>
              </a:rPr>
              <a:t>Akce Správy a údržby silnic PK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25000"/>
              <a:buFont typeface="Wingdings" panose="05000000000000000000" pitchFamily="2" charset="2"/>
              <a:buChar char="§"/>
              <a:defRPr/>
            </a:pPr>
            <a:r>
              <a:rPr lang="cs-CZ" altLang="cs-CZ" sz="2400" dirty="0">
                <a:latin typeface="+mn-lt"/>
              </a:rPr>
              <a:t>Opravy mostů a silnic v Pardubickém kraji v návaznosti na výstavbu D35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25000"/>
              <a:buFont typeface="Wingdings" panose="05000000000000000000" pitchFamily="2" charset="2"/>
              <a:buChar char="§"/>
              <a:defRPr/>
            </a:pPr>
            <a:r>
              <a:rPr lang="cs-CZ" altLang="cs-CZ" sz="2400" dirty="0">
                <a:latin typeface="+mn-lt"/>
              </a:rPr>
              <a:t>Realizace trvalých opatření na DI pro přepravu NTK pro NJZ EDU - SÚS Pardubického kraje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25000"/>
              <a:buFont typeface="Wingdings" panose="05000000000000000000" pitchFamily="2" charset="2"/>
              <a:buChar char="§"/>
              <a:defRPr/>
            </a:pPr>
            <a:r>
              <a:rPr lang="cs-CZ" altLang="cs-CZ" sz="2400" dirty="0">
                <a:latin typeface="+mn-lt"/>
              </a:rPr>
              <a:t>Modernizace mostu ev.č.3227-3 Řečany nad Labem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25000"/>
              <a:buFont typeface="Wingdings" panose="05000000000000000000" pitchFamily="2" charset="2"/>
              <a:buChar char="§"/>
              <a:defRPr/>
            </a:pPr>
            <a:r>
              <a:rPr lang="cs-CZ" altLang="cs-CZ" sz="2400" dirty="0">
                <a:latin typeface="+mn-lt"/>
              </a:rPr>
              <a:t>Přeložka silnice II/322 Černá za Bory - Dašice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25000"/>
              <a:buFont typeface="Wingdings" panose="05000000000000000000" pitchFamily="2" charset="2"/>
              <a:buChar char="§"/>
              <a:defRPr/>
            </a:pPr>
            <a:r>
              <a:rPr lang="cs-CZ" altLang="cs-CZ" sz="2400" dirty="0">
                <a:latin typeface="+mn-lt"/>
              </a:rPr>
              <a:t>Modernizace silnice II/312 České Libchavy - Žamberk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25000"/>
              <a:buFont typeface="Wingdings" panose="05000000000000000000" pitchFamily="2" charset="2"/>
              <a:buChar char="§"/>
              <a:defRPr/>
            </a:pPr>
            <a:r>
              <a:rPr lang="cs-CZ" altLang="cs-CZ" sz="2400" dirty="0">
                <a:latin typeface="+mn-lt"/>
              </a:rPr>
              <a:t>Napojení silnice II/312 na D35 MÚK Vysoké Mýto - západ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25000"/>
              <a:buFont typeface="Wingdings" panose="05000000000000000000" pitchFamily="2" charset="2"/>
              <a:buChar char="§"/>
              <a:defRPr/>
            </a:pPr>
            <a:r>
              <a:rPr lang="cs-CZ" altLang="cs-CZ" sz="2800" dirty="0">
                <a:latin typeface="+mn-lt"/>
              </a:rPr>
              <a:t>Celkový požadavek na rozpočet – </a:t>
            </a:r>
            <a:r>
              <a:rPr lang="cs-CZ" altLang="cs-CZ" sz="2800" b="1" dirty="0">
                <a:latin typeface="+mn-lt"/>
              </a:rPr>
              <a:t>528 mil. </a:t>
            </a:r>
            <a:r>
              <a:rPr lang="cs-CZ" altLang="cs-CZ" sz="2800" b="1">
                <a:latin typeface="+mn-lt"/>
              </a:rPr>
              <a:t>Kč * </a:t>
            </a:r>
            <a:endParaRPr lang="cs-CZ" altLang="cs-CZ" sz="2800" b="1" dirty="0">
              <a:solidFill>
                <a:srgbClr val="F2F2F2"/>
              </a:solidFill>
              <a:cs typeface="Arial" panose="020B0604020202020204" pitchFamily="34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C4C769A4-4526-7112-BA57-B7BA78D87A18}"/>
              </a:ext>
            </a:extLst>
          </p:cNvPr>
          <p:cNvSpPr txBox="1"/>
          <p:nvPr/>
        </p:nvSpPr>
        <p:spPr>
          <a:xfrm>
            <a:off x="307910" y="6394866"/>
            <a:ext cx="4258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baseline="30000" dirty="0"/>
              <a:t>*)</a:t>
            </a:r>
            <a:r>
              <a:rPr lang="cs-CZ" i="1" dirty="0"/>
              <a:t> Dle návrhu MF k 31.8.2024</a:t>
            </a:r>
          </a:p>
        </p:txBody>
      </p:sp>
    </p:spTree>
    <p:extLst>
      <p:ext uri="{BB962C8B-B14F-4D97-AF65-F5344CB8AC3E}">
        <p14:creationId xmlns:p14="http://schemas.microsoft.com/office/powerpoint/2010/main" val="136265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DF132EB-CF52-4769-8267-414246E44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solidFill>
                  <a:schemeClr val="accent1"/>
                </a:solidFill>
              </a:rPr>
              <a:t>ČESKO</a:t>
            </a:r>
            <a:r>
              <a:rPr lang="cs-CZ"/>
              <a:t> BEZ BARIÉR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DD4F93A-F2C3-4B6E-96C8-733CA9DB74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97841" y="4445092"/>
            <a:ext cx="4760495" cy="2304746"/>
          </a:xfrm>
        </p:spPr>
        <p:txBody>
          <a:bodyPr>
            <a:normAutofit/>
          </a:bodyPr>
          <a:lstStyle/>
          <a:p>
            <a:r>
              <a:rPr lang="cs-CZ"/>
              <a:t>Nový mikro web </a:t>
            </a:r>
            <a:br>
              <a:rPr lang="cs-CZ"/>
            </a:br>
            <a:r>
              <a:rPr lang="cs-CZ"/>
              <a:t>o poskytování příspěvků </a:t>
            </a:r>
            <a:br>
              <a:rPr lang="cs-CZ"/>
            </a:br>
            <a:r>
              <a:rPr lang="cs-CZ"/>
              <a:t>na bezbariérové chodníky, cyklostezky a křížení  </a:t>
            </a:r>
          </a:p>
          <a:p>
            <a:r>
              <a:rPr lang="cs-CZ" u="sng">
                <a:solidFill>
                  <a:schemeClr val="tx1"/>
                </a:solidFill>
              </a:rPr>
              <a:t>www.ceskobezbarier.cz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77686AD1-2C7A-B099-3CA2-65909811906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580" y="202676"/>
            <a:ext cx="3944983" cy="64526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0857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EA7A447-C6F7-4991-B184-B55B35029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Poskytování příspěvků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5F46F12-9C13-45EE-B225-139A7C2B2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97841" y="4445092"/>
            <a:ext cx="4760495" cy="2130166"/>
          </a:xfrm>
        </p:spPr>
        <p:txBody>
          <a:bodyPr>
            <a:normAutofit/>
          </a:bodyPr>
          <a:lstStyle/>
          <a:p>
            <a:r>
              <a:rPr lang="cs-CZ" sz="2800" b="1" dirty="0"/>
              <a:t>Křížení komunikací</a:t>
            </a:r>
          </a:p>
          <a:p>
            <a:endParaRPr lang="cs-CZ" dirty="0"/>
          </a:p>
        </p:txBody>
      </p:sp>
      <p:pic>
        <p:nvPicPr>
          <p:cNvPr id="9" name="Zástupný symbol obrázku 8" descr="Obsah obrázku venku, obloha, mrak, strom&#10;&#10;Popis byl vytvořen automaticky">
            <a:extLst>
              <a:ext uri="{FF2B5EF4-FFF2-40B4-BE49-F238E27FC236}">
                <a16:creationId xmlns:a16="http://schemas.microsoft.com/office/drawing/2014/main" id="{6DF9A691-E130-6EF8-7F60-56AC2401FD9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133" b="20893"/>
          <a:stretch/>
        </p:blipFill>
        <p:spPr>
          <a:xfrm>
            <a:off x="0" y="0"/>
            <a:ext cx="6096000" cy="6858000"/>
          </a:xfrm>
        </p:spPr>
      </p:pic>
      <p:sp>
        <p:nvSpPr>
          <p:cNvPr id="11" name="Zástupný text 10">
            <a:extLst>
              <a:ext uri="{FF2B5EF4-FFF2-40B4-BE49-F238E27FC236}">
                <a16:creationId xmlns:a16="http://schemas.microsoft.com/office/drawing/2014/main" id="{64C3351A-4064-B045-45F1-D3A6BF8A71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5275" y="6323096"/>
            <a:ext cx="3237197" cy="252162"/>
          </a:xfrm>
        </p:spPr>
        <p:txBody>
          <a:bodyPr/>
          <a:lstStyle/>
          <a:p>
            <a:r>
              <a:rPr lang="pl-PL" b="1" i="0" dirty="0">
                <a:effectLst/>
                <a:latin typeface="Verdana" panose="020B0604030504040204" pitchFamily="34" charset="0"/>
              </a:rPr>
              <a:t>Nadchod přes I/35 (Poliklinika)Litomyšl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7451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30C0B5-E079-4730-BE99-A41DEB151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ea typeface="Verdana"/>
              </a:rPr>
              <a:t>Křížení komunikací</a:t>
            </a:r>
            <a:endParaRPr lang="cs-CZ" dirty="0"/>
          </a:p>
        </p:txBody>
      </p:sp>
      <p:graphicFrame>
        <p:nvGraphicFramePr>
          <p:cNvPr id="6" name="Zástupný obsah 5">
            <a:extLst>
              <a:ext uri="{FF2B5EF4-FFF2-40B4-BE49-F238E27FC236}">
                <a16:creationId xmlns:a16="http://schemas.microsoft.com/office/drawing/2014/main" id="{A502A3DD-9C5B-4596-9D6F-6253C91ABBE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87371" y="1593130"/>
          <a:ext cx="10515600" cy="4753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70852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EA7A447-C6F7-4991-B184-B55B35029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Poskytování příspěvků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5F46F12-9C13-45EE-B225-139A7C2B2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97841" y="4445092"/>
            <a:ext cx="4760495" cy="2130166"/>
          </a:xfrm>
        </p:spPr>
        <p:txBody>
          <a:bodyPr>
            <a:normAutofit/>
          </a:bodyPr>
          <a:lstStyle/>
          <a:p>
            <a:r>
              <a:rPr lang="cs-CZ" sz="2800" b="1" dirty="0"/>
              <a:t>Bezbariérové chodníky</a:t>
            </a:r>
          </a:p>
          <a:p>
            <a:endParaRPr lang="cs-CZ" dirty="0"/>
          </a:p>
        </p:txBody>
      </p:sp>
      <p:pic>
        <p:nvPicPr>
          <p:cNvPr id="13" name="Zástupný symbol obrázku 12" descr="Obsah obrázku venku, mrak, obloha, strom&#10;&#10;Popis byl vytvořen automaticky">
            <a:extLst>
              <a:ext uri="{FF2B5EF4-FFF2-40B4-BE49-F238E27FC236}">
                <a16:creationId xmlns:a16="http://schemas.microsoft.com/office/drawing/2014/main" id="{CE23ABC3-E32D-9AC8-3F76-A6A82FF8B64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598" t="6035" r="13501"/>
          <a:stretch/>
        </p:blipFill>
        <p:spPr>
          <a:xfrm>
            <a:off x="0" y="0"/>
            <a:ext cx="6248514" cy="6858000"/>
          </a:xfrm>
        </p:spPr>
      </p:pic>
      <p:sp>
        <p:nvSpPr>
          <p:cNvPr id="14" name="TextovéPole 13">
            <a:extLst>
              <a:ext uri="{FF2B5EF4-FFF2-40B4-BE49-F238E27FC236}">
                <a16:creationId xmlns:a16="http://schemas.microsoft.com/office/drawing/2014/main" id="{A1790074-15EC-86B9-83CD-7DD9A6FC6E6A}"/>
              </a:ext>
            </a:extLst>
          </p:cNvPr>
          <p:cNvSpPr txBox="1"/>
          <p:nvPr/>
        </p:nvSpPr>
        <p:spPr>
          <a:xfrm>
            <a:off x="138337" y="6432760"/>
            <a:ext cx="4007352" cy="26161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noAutofit/>
          </a:bodyPr>
          <a:lstStyle/>
          <a:p>
            <a:r>
              <a:rPr lang="pl-PL" sz="1000" i="0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Rekonstrukce silnice III/32225 Černá u Bohdanče - </a:t>
            </a:r>
            <a:r>
              <a:rPr lang="pl-PL" sz="900" i="0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chodník</a:t>
            </a:r>
          </a:p>
          <a:p>
            <a:endParaRPr lang="cs-CZ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452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30C0B5-E079-4730-BE99-A41DEB151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ea typeface="Verdana"/>
              </a:rPr>
              <a:t>Bezbariérové pěší trasy</a:t>
            </a:r>
            <a:endParaRPr lang="cs-CZ" dirty="0"/>
          </a:p>
        </p:txBody>
      </p:sp>
      <p:graphicFrame>
        <p:nvGraphicFramePr>
          <p:cNvPr id="5" name="Zástupný obsah 4">
            <a:extLst>
              <a:ext uri="{FF2B5EF4-FFF2-40B4-BE49-F238E27FC236}">
                <a16:creationId xmlns:a16="http://schemas.microsoft.com/office/drawing/2014/main" id="{9BC46CC3-28C5-439D-958A-4D0EB050B8F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41621" y="1451728"/>
          <a:ext cx="11074237" cy="5115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7323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EA7A447-C6F7-4991-B184-B55B35029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Poskytování příspěvků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5F46F12-9C13-45EE-B225-139A7C2B2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97841" y="4445092"/>
            <a:ext cx="4760495" cy="2130166"/>
          </a:xfrm>
        </p:spPr>
        <p:txBody>
          <a:bodyPr>
            <a:normAutofit/>
          </a:bodyPr>
          <a:lstStyle/>
          <a:p>
            <a:r>
              <a:rPr lang="cs-CZ" sz="2800" b="1" dirty="0"/>
              <a:t>Cyklostezky</a:t>
            </a:r>
            <a:endParaRPr lang="cs-CZ" sz="2000" b="1" dirty="0"/>
          </a:p>
          <a:p>
            <a:endParaRPr lang="cs-CZ" dirty="0"/>
          </a:p>
        </p:txBody>
      </p:sp>
      <p:pic>
        <p:nvPicPr>
          <p:cNvPr id="7" name="Zástupný symbol obrázku 6" descr="Obsah obrázku text, venku, hrob, tráva&#10;&#10;Popis byl vytvořen automaticky">
            <a:extLst>
              <a:ext uri="{FF2B5EF4-FFF2-40B4-BE49-F238E27FC236}">
                <a16:creationId xmlns:a16="http://schemas.microsoft.com/office/drawing/2014/main" id="{7E134B08-8F1B-648A-976D-20E36AC2943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13" r="7813"/>
          <a:stretch>
            <a:fillRect/>
          </a:stretch>
        </p:blipFill>
        <p:spPr>
          <a:xfrm rot="5400000">
            <a:off x="-381000" y="381000"/>
            <a:ext cx="6858000" cy="6096000"/>
          </a:xfrm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10" name="Zástupný text 9">
            <a:extLst>
              <a:ext uri="{FF2B5EF4-FFF2-40B4-BE49-F238E27FC236}">
                <a16:creationId xmlns:a16="http://schemas.microsoft.com/office/drawing/2014/main" id="{0D27F502-B23A-7288-9681-30FB5C4AD53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8039" y="6323096"/>
            <a:ext cx="2325279" cy="252162"/>
          </a:xfrm>
        </p:spPr>
        <p:txBody>
          <a:bodyPr/>
          <a:lstStyle/>
          <a:p>
            <a:r>
              <a:rPr lang="cs-CZ" dirty="0"/>
              <a:t>Cyklostezka Jeseník nad Odrou</a:t>
            </a:r>
          </a:p>
        </p:txBody>
      </p:sp>
    </p:spTree>
    <p:extLst>
      <p:ext uri="{BB962C8B-B14F-4D97-AF65-F5344CB8AC3E}">
        <p14:creationId xmlns:p14="http://schemas.microsoft.com/office/powerpoint/2010/main" val="2175849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30C0B5-E079-4730-BE99-A41DEB151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ea typeface="Verdana"/>
              </a:rPr>
              <a:t>Cyklostezky</a:t>
            </a:r>
            <a:endParaRPr lang="cs-CZ" dirty="0"/>
          </a:p>
        </p:txBody>
      </p:sp>
      <p:graphicFrame>
        <p:nvGraphicFramePr>
          <p:cNvPr id="7" name="Zástupný obsah 6">
            <a:extLst>
              <a:ext uri="{FF2B5EF4-FFF2-40B4-BE49-F238E27FC236}">
                <a16:creationId xmlns:a16="http://schemas.microsoft.com/office/drawing/2014/main" id="{DE1B23E4-4E39-4764-817E-81E189433EA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2656" y="1329180"/>
          <a:ext cx="11566688" cy="5335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80842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E9E28BB8-ACB3-B1E1-3B42-D12DE17A46A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9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03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Plán digitalizace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6797841" y="4445092"/>
            <a:ext cx="4760495" cy="1820626"/>
          </a:xfrm>
        </p:spPr>
        <p:txBody>
          <a:bodyPr>
            <a:normAutofit fontScale="85000" lnSpcReduction="20000"/>
          </a:bodyPr>
          <a:lstStyle/>
          <a:p>
            <a:r>
              <a:rPr lang="cs-CZ"/>
              <a:t>„</a:t>
            </a:r>
            <a:r>
              <a:rPr lang="cs-CZ" i="1"/>
              <a:t>Plán pro rozšíření využití digitálních metod a zavedení informačního modelování staveb pro dopravní infrastrukturu</a:t>
            </a:r>
            <a:r>
              <a:rPr lang="cs-CZ"/>
              <a:t>“ </a:t>
            </a:r>
          </a:p>
          <a:p>
            <a:pPr lvl="1"/>
            <a:r>
              <a:rPr lang="cs-CZ"/>
              <a:t>definuje potřebu přípravy metodik a předpisů k zavádění digitalizace a BIM do projektů DI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1"/>
          </p:nvPr>
        </p:nvSpPr>
        <p:spPr>
          <a:xfrm>
            <a:off x="295275" y="6165669"/>
            <a:ext cx="4192588" cy="522514"/>
          </a:xfrm>
        </p:spPr>
        <p:txBody>
          <a:bodyPr/>
          <a:lstStyle/>
          <a:p>
            <a:r>
              <a:rPr lang="cs-CZ" sz="1400" b="1"/>
              <a:t>Plán digitalizace</a:t>
            </a:r>
            <a:br>
              <a:rPr lang="cs-CZ" sz="1400" b="1"/>
            </a:br>
            <a:r>
              <a:rPr lang="cs-CZ" sz="1400" b="1"/>
              <a:t>aktualizováno – 14. června 2023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B1B7AE04-E6B7-FB5B-9243-EF09E1E40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255" y="609598"/>
            <a:ext cx="3850776" cy="54363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86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87AE5D-CE7B-B254-477A-59B7D9F32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Shrnutí hlavních bodů Plánu digitalizace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5B7876E-447A-F8F8-6919-AB9E0660C2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2152"/>
            <a:ext cx="10515600" cy="4818647"/>
          </a:xfrm>
        </p:spPr>
        <p:txBody>
          <a:bodyPr>
            <a:normAutofit fontScale="77500" lnSpcReduction="20000"/>
          </a:bodyPr>
          <a:lstStyle/>
          <a:p>
            <a:r>
              <a:rPr lang="cs-CZ" dirty="0"/>
              <a:t>A) Vzdělávání</a:t>
            </a:r>
          </a:p>
          <a:p>
            <a:pPr lvl="1"/>
            <a:r>
              <a:rPr lang="cs-CZ" dirty="0"/>
              <a:t>Realizace workshopů SFDI k problematice BIM (2x ročně)</a:t>
            </a:r>
          </a:p>
          <a:p>
            <a:pPr lvl="1"/>
            <a:r>
              <a:rPr lang="cs-CZ" dirty="0"/>
              <a:t>Průběžná podpora vzdělávání a školení pracovníků, účast na relevantních workshopech, školeních a konferencích dotčených zaměstnanců resortu dopravy</a:t>
            </a:r>
          </a:p>
          <a:p>
            <a:r>
              <a:rPr lang="cs-CZ" dirty="0"/>
              <a:t>B) </a:t>
            </a:r>
            <a:r>
              <a:rPr lang="cs-CZ" dirty="0" err="1"/>
              <a:t>Vnitroorganizační</a:t>
            </a:r>
            <a:r>
              <a:rPr lang="cs-CZ" dirty="0"/>
              <a:t> opatření</a:t>
            </a:r>
          </a:p>
          <a:p>
            <a:pPr lvl="1"/>
            <a:r>
              <a:rPr lang="cs-CZ" dirty="0"/>
              <a:t>Monitorovací zprávy (1x ročně vypracuje každá investorská organizace, SFDI následně zpracuje zpětnou vazbu);</a:t>
            </a:r>
          </a:p>
          <a:p>
            <a:pPr lvl="1"/>
            <a:r>
              <a:rPr lang="cs-CZ" dirty="0"/>
              <a:t>Digitalizace procesů (průběžně, zajistí každá investorská organizace).</a:t>
            </a:r>
          </a:p>
          <a:p>
            <a:r>
              <a:rPr lang="cs-CZ" dirty="0"/>
              <a:t>C) Technické předpisy a metodiky</a:t>
            </a:r>
          </a:p>
          <a:p>
            <a:pPr lvl="1"/>
            <a:r>
              <a:rPr lang="cs-CZ" dirty="0"/>
              <a:t>Datový standard SFDI</a:t>
            </a:r>
          </a:p>
          <a:p>
            <a:pPr lvl="2"/>
            <a:r>
              <a:rPr lang="cs-CZ" dirty="0"/>
              <a:t>dokončení DS pro stupeň DSPS (probíhá připomínkování);</a:t>
            </a:r>
          </a:p>
          <a:p>
            <a:pPr lvl="2"/>
            <a:r>
              <a:rPr lang="cs-CZ" dirty="0"/>
              <a:t>doplnění o potřeby krajských samospráv a správců silnic II. a III. třídy (4.Q, zajistí SFDI);</a:t>
            </a:r>
          </a:p>
          <a:p>
            <a:pPr lvl="2"/>
            <a:r>
              <a:rPr lang="cs-CZ" dirty="0"/>
              <a:t>spolupráce na sjednocování s datovým standardem ČR (průběžně, SFDI + Agentura ČAS);</a:t>
            </a:r>
          </a:p>
          <a:p>
            <a:pPr lvl="1"/>
            <a:r>
              <a:rPr lang="cs-CZ" dirty="0"/>
              <a:t>Úpravy technických politik</a:t>
            </a:r>
          </a:p>
        </p:txBody>
      </p:sp>
    </p:spTree>
    <p:extLst>
      <p:ext uri="{BB962C8B-B14F-4D97-AF65-F5344CB8AC3E}">
        <p14:creationId xmlns:p14="http://schemas.microsoft.com/office/powerpoint/2010/main" val="190298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8703E200-92FF-C855-562C-D1B857488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Plán digitalizace – aktuálně</a:t>
            </a:r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A481589B-FBFF-8F85-2105-1258294D2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2152"/>
            <a:ext cx="10515600" cy="4868751"/>
          </a:xfrm>
        </p:spPr>
        <p:txBody>
          <a:bodyPr>
            <a:normAutofit lnSpcReduction="10000"/>
          </a:bodyPr>
          <a:lstStyle/>
          <a:p>
            <a:r>
              <a:rPr lang="cs-CZ" dirty="0"/>
              <a:t>SFDI bude organizovat workshopy „Digitalizace a BIM na stavbách dopravní infrastruktury“</a:t>
            </a:r>
          </a:p>
          <a:p>
            <a:r>
              <a:rPr lang="pl-PL" dirty="0"/>
              <a:t>Spolupráce s krajskými odbory dopravy a správci silnic II. a III. třídy</a:t>
            </a:r>
          </a:p>
          <a:p>
            <a:r>
              <a:rPr lang="cs-CZ" dirty="0"/>
              <a:t>Nezbytné zvýšit míru užití metody BIM u nadlimitních veřejných zakázek financovaných z prostředků SFDI</a:t>
            </a:r>
          </a:p>
          <a:p>
            <a:r>
              <a:rPr lang="cs-CZ" dirty="0"/>
              <a:t>Ve vztahu k investorům </a:t>
            </a:r>
          </a:p>
          <a:p>
            <a:pPr lvl="1"/>
            <a:r>
              <a:rPr lang="cs-CZ" dirty="0"/>
              <a:t>již není požadavek na 100% pilotů v BIM</a:t>
            </a:r>
          </a:p>
          <a:p>
            <a:pPr lvl="1"/>
            <a:r>
              <a:rPr lang="cs-CZ" dirty="0"/>
              <a:t>požadavek na postupné zavádění digitalizace procesů jako celku</a:t>
            </a:r>
          </a:p>
          <a:p>
            <a:pPr lvl="1"/>
            <a:r>
              <a:rPr lang="cs-CZ" dirty="0"/>
              <a:t>CDE využívat alespoň na straně zhotovitele</a:t>
            </a:r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89293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Výstupy v rámci Plánu digitalizace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0128" y="1737736"/>
            <a:ext cx="2702048" cy="38192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9462" y="1737735"/>
            <a:ext cx="2792929" cy="38192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50" r="257"/>
          <a:stretch/>
        </p:blipFill>
        <p:spPr bwMode="auto">
          <a:xfrm>
            <a:off x="9094269" y="1737735"/>
            <a:ext cx="2785571" cy="38192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2160" y="1737735"/>
            <a:ext cx="2717564" cy="38192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F433DF81-5D41-40B7-A93B-E321C123B0E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7010" y="1677866"/>
            <a:ext cx="2793003" cy="39389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192AE20-5B1A-4AE8-882E-F7DCBA2756C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24"/>
          <a:stretch/>
        </p:blipFill>
        <p:spPr>
          <a:xfrm>
            <a:off x="275337" y="1677866"/>
            <a:ext cx="2812224" cy="39389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E3B97307-3E8F-4DD6-B82E-13C9A8FE701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2539" y="1677866"/>
            <a:ext cx="2774894" cy="39389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Zástupný symbol pro text 4">
            <a:extLst>
              <a:ext uri="{FF2B5EF4-FFF2-40B4-BE49-F238E27FC236}">
                <a16:creationId xmlns:a16="http://schemas.microsoft.com/office/drawing/2014/main" id="{93E71C40-A5CC-4ACD-9638-8B703044835E}"/>
              </a:ext>
            </a:extLst>
          </p:cNvPr>
          <p:cNvSpPr>
            <a:spLocks noGrp="1"/>
          </p:cNvSpPr>
          <p:nvPr/>
        </p:nvSpPr>
        <p:spPr>
          <a:xfrm>
            <a:off x="312160" y="6073983"/>
            <a:ext cx="7207992" cy="252162"/>
          </a:xfrm>
          <a:prstGeom prst="rect">
            <a:avLst/>
          </a:prstGeom>
          <a:solidFill>
            <a:schemeClr val="tx2">
              <a:alpha val="9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Aktualizovaná znění – schválena </a:t>
            </a:r>
            <a:r>
              <a:rPr lang="cs-CZ" b="1" dirty="0"/>
              <a:t>Centrální komisí Ministerstva dopravy </a:t>
            </a:r>
            <a:r>
              <a:rPr lang="cs-CZ" dirty="0"/>
              <a:t>(jako poslední BEP 1.11.2023)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58CD8F87-146D-0D2B-13E9-2678CF7B3AF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69629" y="1682013"/>
            <a:ext cx="2787157" cy="39348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157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B1C076-8989-F218-1697-89F814FCC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obsah 3" descr="Obsah obrázku text, snímek obrazovky, obloha, venku&#10;&#10;Popis se vygeneroval automaticky.">
            <a:extLst>
              <a:ext uri="{FF2B5EF4-FFF2-40B4-BE49-F238E27FC236}">
                <a16:creationId xmlns:a16="http://schemas.microsoft.com/office/drawing/2014/main" id="{BD0AE9B2-5824-B84F-4CD7-5FD2A4476F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0" r="-93" b="5296"/>
          <a:stretch/>
        </p:blipFill>
        <p:spPr>
          <a:xfrm>
            <a:off x="-700" y="-1760"/>
            <a:ext cx="12199395" cy="6876989"/>
          </a:xfrm>
        </p:spPr>
      </p:pic>
    </p:spTree>
    <p:extLst>
      <p:ext uri="{BB962C8B-B14F-4D97-AF65-F5344CB8AC3E}">
        <p14:creationId xmlns:p14="http://schemas.microsoft.com/office/powerpoint/2010/main" val="13102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B1C076-8989-F218-1697-89F814FCC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obsah 3" descr="Obsah obrázku text, snímek obrazovky, obloha, venku&#10;&#10;Popis se vygeneroval automaticky.">
            <a:extLst>
              <a:ext uri="{FF2B5EF4-FFF2-40B4-BE49-F238E27FC236}">
                <a16:creationId xmlns:a16="http://schemas.microsoft.com/office/drawing/2014/main" id="{BD0AE9B2-5824-B84F-4CD7-5FD2A4476F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0" r="-93" b="5296"/>
          <a:stretch/>
        </p:blipFill>
        <p:spPr>
          <a:xfrm>
            <a:off x="-700" y="-1760"/>
            <a:ext cx="12199395" cy="6876989"/>
          </a:xfrm>
        </p:spPr>
      </p:pic>
      <p:sp>
        <p:nvSpPr>
          <p:cNvPr id="5" name="Ovál 4">
            <a:extLst>
              <a:ext uri="{FF2B5EF4-FFF2-40B4-BE49-F238E27FC236}">
                <a16:creationId xmlns:a16="http://schemas.microsoft.com/office/drawing/2014/main" id="{60EF1D9C-035B-DD36-45D6-F55E4BBB329B}"/>
              </a:ext>
            </a:extLst>
          </p:cNvPr>
          <p:cNvSpPr/>
          <p:nvPr/>
        </p:nvSpPr>
        <p:spPr>
          <a:xfrm>
            <a:off x="8652531" y="475289"/>
            <a:ext cx="3431330" cy="2541069"/>
          </a:xfrm>
          <a:prstGeom prst="ellipse">
            <a:avLst/>
          </a:prstGeom>
          <a:solidFill>
            <a:srgbClr val="CD003A">
              <a:alpha val="10980"/>
            </a:srgbClr>
          </a:solidFill>
          <a:ln w="38100">
            <a:solidFill>
              <a:srgbClr val="CD0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70AD73EE-5CEB-5386-2A70-7CA6CC8972EB}"/>
              </a:ext>
            </a:extLst>
          </p:cNvPr>
          <p:cNvSpPr txBox="1"/>
          <p:nvPr/>
        </p:nvSpPr>
        <p:spPr>
          <a:xfrm>
            <a:off x="1239377" y="1540701"/>
            <a:ext cx="3540170" cy="707886"/>
          </a:xfrm>
          <a:prstGeom prst="rect">
            <a:avLst/>
          </a:prstGeom>
          <a:solidFill>
            <a:srgbClr val="FFFFFF">
              <a:alpha val="40000"/>
            </a:srgb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cs-CZ" sz="4000" b="1" u="sng" dirty="0">
                <a:solidFill>
                  <a:schemeClr val="tx2"/>
                </a:solidFill>
              </a:rPr>
              <a:t>sfdi.gov.cz</a:t>
            </a:r>
          </a:p>
        </p:txBody>
      </p:sp>
    </p:spTree>
    <p:extLst>
      <p:ext uri="{BB962C8B-B14F-4D97-AF65-F5344CB8AC3E}">
        <p14:creationId xmlns:p14="http://schemas.microsoft.com/office/powerpoint/2010/main" val="198623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857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FDI_prezentace_šablona_16-9">
  <a:themeElements>
    <a:clrScheme name="SFDI">
      <a:dk1>
        <a:srgbClr val="00447A"/>
      </a:dk1>
      <a:lt1>
        <a:srgbClr val="FFFFFF"/>
      </a:lt1>
      <a:dk2>
        <a:srgbClr val="CD003A"/>
      </a:dk2>
      <a:lt2>
        <a:srgbClr val="FFFFFF"/>
      </a:lt2>
      <a:accent1>
        <a:srgbClr val="CD003A"/>
      </a:accent1>
      <a:accent2>
        <a:srgbClr val="5EA62B"/>
      </a:accent2>
      <a:accent3>
        <a:srgbClr val="FFC000"/>
      </a:accent3>
      <a:accent4>
        <a:srgbClr val="00B0F0"/>
      </a:accent4>
      <a:accent5>
        <a:srgbClr val="ED7D31"/>
      </a:accent5>
      <a:accent6>
        <a:srgbClr val="FF2361"/>
      </a:accent6>
      <a:hlink>
        <a:srgbClr val="CD003A"/>
      </a:hlink>
      <a:folHlink>
        <a:srgbClr val="CD003A"/>
      </a:folHlink>
    </a:clrScheme>
    <a:fontScheme name="SFDI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FDI_prezentace_šablona_16-9.potx" id="{59A07786-2CDD-4FC0-9BCF-63694E53744E}" vid="{907E3FB3-2932-44B6-9F68-89A36EEA66C4}"/>
    </a:ext>
  </a:extLst>
</a:theme>
</file>

<file path=ppt/theme/theme2.xml><?xml version="1.0" encoding="utf-8"?>
<a:theme xmlns:a="http://schemas.openxmlformats.org/drawingml/2006/main" name="Světlé pozadí">
  <a:themeElements>
    <a:clrScheme name="SFDI">
      <a:dk1>
        <a:srgbClr val="00447A"/>
      </a:dk1>
      <a:lt1>
        <a:srgbClr val="FFFFFF"/>
      </a:lt1>
      <a:dk2>
        <a:srgbClr val="CD003A"/>
      </a:dk2>
      <a:lt2>
        <a:srgbClr val="FFFFFF"/>
      </a:lt2>
      <a:accent1>
        <a:srgbClr val="CD003A"/>
      </a:accent1>
      <a:accent2>
        <a:srgbClr val="5EA62B"/>
      </a:accent2>
      <a:accent3>
        <a:srgbClr val="FFC000"/>
      </a:accent3>
      <a:accent4>
        <a:srgbClr val="00B0F0"/>
      </a:accent4>
      <a:accent5>
        <a:srgbClr val="ED7D31"/>
      </a:accent5>
      <a:accent6>
        <a:srgbClr val="FF2361"/>
      </a:accent6>
      <a:hlink>
        <a:srgbClr val="CD003A"/>
      </a:hlink>
      <a:folHlink>
        <a:srgbClr val="CD003A"/>
      </a:folHlink>
    </a:clrScheme>
    <a:fontScheme name="SFDI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FDI_prezentace_šablona_16-9.potx" id="{59A07786-2CDD-4FC0-9BCF-63694E53744E}" vid="{907E3FB3-2932-44B6-9F68-89A36EEA66C4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SFDI_prezentace_šablona_16-9</Template>
  <TotalTime>7553</TotalTime>
  <Words>1138</Words>
  <Application>Microsoft Office PowerPoint</Application>
  <PresentationFormat>Širokoúhlá obrazovka</PresentationFormat>
  <Paragraphs>317</Paragraphs>
  <Slides>27</Slides>
  <Notes>12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27</vt:i4>
      </vt:variant>
    </vt:vector>
  </HeadingPairs>
  <TitlesOfParts>
    <vt:vector size="36" baseType="lpstr">
      <vt:lpstr>Arial</vt:lpstr>
      <vt:lpstr>Calibri</vt:lpstr>
      <vt:lpstr>Courier New</vt:lpstr>
      <vt:lpstr>Montserrat</vt:lpstr>
      <vt:lpstr>Montserrat Light</vt:lpstr>
      <vt:lpstr>Verdana</vt:lpstr>
      <vt:lpstr>Wingdings</vt:lpstr>
      <vt:lpstr>SFDI_prezentace_šablona_16-9</vt:lpstr>
      <vt:lpstr>Světlé pozadí</vt:lpstr>
      <vt:lpstr>Financování dopravní infrastruktury   </vt:lpstr>
      <vt:lpstr>Financování dopravní infrastruktury  z rozpočtu SFDI v letech 2001 - 2023</vt:lpstr>
      <vt:lpstr>Čerpání rozpočtu SFDI na rok 2024</vt:lpstr>
      <vt:lpstr>Pardubický kraj – vybrané akce v roce 2024</vt:lpstr>
      <vt:lpstr>Čerpání dle příjemců 2024</vt:lpstr>
      <vt:lpstr>Přehled alokace na silnice II. a III. třídy</vt:lpstr>
      <vt:lpstr>Financování silnic II. a III. třídy - 2024</vt:lpstr>
      <vt:lpstr>Financování silnic II. a III. třídy - 2024</vt:lpstr>
      <vt:lpstr>Prezentace aplikace PowerPoint</vt:lpstr>
      <vt:lpstr>Klíčové informace rozpočtu SFDI na rok 2025 *</vt:lpstr>
      <vt:lpstr>Příjmy rozpočtu SFDI na rok 2025 *</vt:lpstr>
      <vt:lpstr>Pardubický kraj – plánované akce v roce 2025</vt:lpstr>
      <vt:lpstr>ČESKO BEZ BARIÉR</vt:lpstr>
      <vt:lpstr>Poskytování příspěvků</vt:lpstr>
      <vt:lpstr>Křížení komunikací</vt:lpstr>
      <vt:lpstr>Poskytování příspěvků</vt:lpstr>
      <vt:lpstr>Bezbariérové pěší trasy</vt:lpstr>
      <vt:lpstr>Poskytování příspěvků</vt:lpstr>
      <vt:lpstr>Cyklostezky</vt:lpstr>
      <vt:lpstr>Prezentace aplikace PowerPoint</vt:lpstr>
      <vt:lpstr>Plán digitalizace</vt:lpstr>
      <vt:lpstr>Shrnutí hlavních bodů Plánu digitalizace</vt:lpstr>
      <vt:lpstr>Plán digitalizace – aktuálně</vt:lpstr>
      <vt:lpstr>Výstupy v rámci Plánu digitalizace</vt:lpstr>
      <vt:lpstr>Prezentace aplikace PowerPoint</vt:lpstr>
      <vt:lpstr>Prezentace aplikace PowerPoint</vt:lpstr>
      <vt:lpstr>Prezentace aplikace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Financování dopravní infrastruktury</dc:title>
  <dc:creator>Milan Dont</dc:creator>
  <cp:lastModifiedBy>Ing. Milan Dont, Ph.D.</cp:lastModifiedBy>
  <cp:revision>104</cp:revision>
  <cp:lastPrinted>2023-09-05T08:43:26Z</cp:lastPrinted>
  <dcterms:created xsi:type="dcterms:W3CDTF">2021-12-01T09:12:34Z</dcterms:created>
  <dcterms:modified xsi:type="dcterms:W3CDTF">2024-09-04T14:24:20Z</dcterms:modified>
</cp:coreProperties>
</file>