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18" r:id="rId2"/>
    <p:sldMasterId id="2147483677" r:id="rId3"/>
    <p:sldMasterId id="2147483698" r:id="rId4"/>
  </p:sldMasterIdLst>
  <p:notesMasterIdLst>
    <p:notesMasterId r:id="rId29"/>
  </p:notesMasterIdLst>
  <p:handoutMasterIdLst>
    <p:handoutMasterId r:id="rId30"/>
  </p:handoutMasterIdLst>
  <p:sldIdLst>
    <p:sldId id="562" r:id="rId5"/>
    <p:sldId id="564" r:id="rId6"/>
    <p:sldId id="515" r:id="rId7"/>
    <p:sldId id="554" r:id="rId8"/>
    <p:sldId id="555" r:id="rId9"/>
    <p:sldId id="556" r:id="rId10"/>
    <p:sldId id="517" r:id="rId11"/>
    <p:sldId id="557" r:id="rId12"/>
    <p:sldId id="558" r:id="rId13"/>
    <p:sldId id="485" r:id="rId14"/>
    <p:sldId id="552" r:id="rId15"/>
    <p:sldId id="553" r:id="rId16"/>
    <p:sldId id="422" r:id="rId17"/>
    <p:sldId id="500" r:id="rId18"/>
    <p:sldId id="551" r:id="rId19"/>
    <p:sldId id="549" r:id="rId20"/>
    <p:sldId id="550" r:id="rId21"/>
    <p:sldId id="440" r:id="rId22"/>
    <p:sldId id="559" r:id="rId23"/>
    <p:sldId id="560" r:id="rId24"/>
    <p:sldId id="548" r:id="rId25"/>
    <p:sldId id="545" r:id="rId26"/>
    <p:sldId id="561" r:id="rId27"/>
    <p:sldId id="565" r:id="rId28"/>
  </p:sldIdLst>
  <p:sldSz cx="12192000" cy="6858000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31" userDrawn="1">
          <p15:clr>
            <a:srgbClr val="A4A3A4"/>
          </p15:clr>
        </p15:guide>
        <p15:guide id="3" orient="horz" pos="4125" userDrawn="1">
          <p15:clr>
            <a:srgbClr val="A4A3A4"/>
          </p15:clr>
        </p15:guide>
        <p15:guide id="5" orient="horz" pos="3838" userDrawn="1">
          <p15:clr>
            <a:srgbClr val="A4A3A4"/>
          </p15:clr>
        </p15:guide>
        <p15:guide id="6" orient="horz" pos="232" userDrawn="1">
          <p15:clr>
            <a:srgbClr val="A4A3A4"/>
          </p15:clr>
        </p15:guide>
        <p15:guide id="17" orient="horz" pos="3612" userDrawn="1">
          <p15:clr>
            <a:srgbClr val="A4A3A4"/>
          </p15:clr>
        </p15:guide>
        <p15:guide id="18" pos="7038" userDrawn="1">
          <p15:clr>
            <a:srgbClr val="A4A3A4"/>
          </p15:clr>
        </p15:guide>
        <p15:guide id="19" pos="642" userDrawn="1">
          <p15:clr>
            <a:srgbClr val="A4A3A4"/>
          </p15:clr>
        </p15:guide>
        <p15:guide id="20" orient="horz" pos="981" userDrawn="1">
          <p15:clr>
            <a:srgbClr val="A4A3A4"/>
          </p15:clr>
        </p15:guide>
        <p15:guide id="21" orient="horz" pos="31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472B5"/>
    <a:srgbClr val="C2C4E4"/>
    <a:srgbClr val="2AA39A"/>
    <a:srgbClr val="BEDAD6"/>
    <a:srgbClr val="ABD1CC"/>
    <a:srgbClr val="F39A92"/>
    <a:srgbClr val="FBDAD4"/>
    <a:srgbClr val="EC6504"/>
    <a:srgbClr val="FAC8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82C228D-DB82-498E-97C7-A9C4409E5F8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2C228D-DB82-498E-97C7-A9C4409E5F8C}" styleName="SZDC Tab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7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7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381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solidFill>
            <a:schemeClr val="accent3">
              <a:alpha val="20000"/>
            </a:schemeClr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Styl s motivem 1 – zvýraznění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63" autoAdjust="0"/>
    <p:restoredTop sz="94118" autoAdjust="0"/>
  </p:normalViewPr>
  <p:slideViewPr>
    <p:cSldViewPr snapToGrid="0">
      <p:cViewPr varScale="1">
        <p:scale>
          <a:sx n="101" d="100"/>
          <a:sy n="101" d="100"/>
        </p:scale>
        <p:origin x="1122" y="114"/>
      </p:cViewPr>
      <p:guideLst>
        <p:guide orient="horz" pos="731"/>
        <p:guide orient="horz" pos="4125"/>
        <p:guide orient="horz" pos="3838"/>
        <p:guide orient="horz" pos="232"/>
        <p:guide orient="horz" pos="3612"/>
        <p:guide pos="7038"/>
        <p:guide pos="642"/>
        <p:guide orient="horz" pos="981"/>
        <p:guide orient="horz" pos="315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02" d="100"/>
          <a:sy n="102" d="100"/>
        </p:scale>
        <p:origin x="4265" y="41"/>
      </p:cViewPr>
      <p:guideLst/>
    </p:cSldViewPr>
  </p:notesViewPr>
  <p:gridSpacing cx="126000" cy="126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ustomXml" Target="../customXml/item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customXml" Target="../customXml/item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37EB50CC-BD53-4016-8F6C-0344B03D0B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2E396C1-7AA3-4E7F-AC4D-726482C1C1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17486A-06BE-408B-B5E6-9594F9E7B350}" type="datetimeFigureOut">
              <a:rPr lang="cs-CZ" smtClean="0"/>
              <a:t>02.09.2024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E62C9A5-4DCB-46CB-B3D3-47B647D2B5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1E13DF8-D46A-4695-99B1-D1C5C0B63C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9D2E8-9312-479D-A260-921DC8DA9B4C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60498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8D279-CB39-4E49-B4C4-534702CDECCA}" type="datetimeFigureOut">
              <a:rPr lang="cs-CZ" smtClean="0"/>
              <a:pPr/>
              <a:t>02.09.2024</a:t>
            </a:fld>
            <a:endParaRPr lang="cs-CZ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E2BAC-C39F-4556-A179-5451CF6BF04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6254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E2BAC-C39F-4556-A179-5451CF6BF04D}" type="slidenum">
              <a:rPr lang="cs-CZ" smtClean="0"/>
              <a:pPr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1335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E2BAC-C39F-4556-A179-5451CF6BF04D}" type="slidenum">
              <a:rPr lang="cs-CZ" smtClean="0"/>
              <a:pPr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8477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E2BAC-C39F-4556-A179-5451CF6BF04D}" type="slidenum">
              <a:rPr lang="cs-CZ" smtClean="0"/>
              <a:pPr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4542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E2BAC-C39F-4556-A179-5451CF6BF04D}" type="slidenum">
              <a:rPr lang="cs-CZ" smtClean="0"/>
              <a:pPr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0481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E2BAC-C39F-4556-A179-5451CF6BF04D}" type="slidenum">
              <a:rPr lang="cs-CZ" smtClean="0"/>
              <a:pPr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67137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.wmf"/><Relationship Id="rId7" Type="http://schemas.openxmlformats.org/officeDocument/2006/relationships/image" Target="../media/image15.wmf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10" Type="http://schemas.openxmlformats.org/officeDocument/2006/relationships/image" Target="../media/image27.wmf"/><Relationship Id="rId4" Type="http://schemas.openxmlformats.org/officeDocument/2006/relationships/image" Target="../media/image21.wmf"/><Relationship Id="rId9" Type="http://schemas.openxmlformats.org/officeDocument/2006/relationships/image" Target="../media/image26.wmf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wmf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9.wmf"/><Relationship Id="rId11" Type="http://schemas.openxmlformats.org/officeDocument/2006/relationships/image" Target="../media/image54.wmf"/><Relationship Id="rId5" Type="http://schemas.openxmlformats.org/officeDocument/2006/relationships/image" Target="../media/image48.wmf"/><Relationship Id="rId10" Type="http://schemas.openxmlformats.org/officeDocument/2006/relationships/image" Target="../media/image53.wmf"/><Relationship Id="rId4" Type="http://schemas.openxmlformats.org/officeDocument/2006/relationships/image" Target="../media/image47.wmf"/><Relationship Id="rId9" Type="http://schemas.openxmlformats.org/officeDocument/2006/relationships/image" Target="../media/image52.wmf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image" Target="../media/image65.wmf"/><Relationship Id="rId3" Type="http://schemas.openxmlformats.org/officeDocument/2006/relationships/image" Target="../media/image55.wmf"/><Relationship Id="rId7" Type="http://schemas.openxmlformats.org/officeDocument/2006/relationships/image" Target="../media/image59.wmf"/><Relationship Id="rId12" Type="http://schemas.openxmlformats.org/officeDocument/2006/relationships/image" Target="../media/image64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8.wmf"/><Relationship Id="rId11" Type="http://schemas.openxmlformats.org/officeDocument/2006/relationships/image" Target="../media/image63.wmf"/><Relationship Id="rId5" Type="http://schemas.openxmlformats.org/officeDocument/2006/relationships/image" Target="../media/image57.wmf"/><Relationship Id="rId15" Type="http://schemas.openxmlformats.org/officeDocument/2006/relationships/image" Target="../media/image67.wmf"/><Relationship Id="rId10" Type="http://schemas.openxmlformats.org/officeDocument/2006/relationships/image" Target="../media/image62.wmf"/><Relationship Id="rId4" Type="http://schemas.openxmlformats.org/officeDocument/2006/relationships/image" Target="../media/image56.wmf"/><Relationship Id="rId9" Type="http://schemas.openxmlformats.org/officeDocument/2006/relationships/image" Target="../media/image61.wmf"/><Relationship Id="rId14" Type="http://schemas.openxmlformats.org/officeDocument/2006/relationships/image" Target="../media/image66.wmf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image" Target="../media/image68.wmf"/><Relationship Id="rId7" Type="http://schemas.openxmlformats.org/officeDocument/2006/relationships/image" Target="../media/image72.wmf"/><Relationship Id="rId12" Type="http://schemas.openxmlformats.org/officeDocument/2006/relationships/image" Target="../media/image77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1.wmf"/><Relationship Id="rId11" Type="http://schemas.openxmlformats.org/officeDocument/2006/relationships/image" Target="../media/image76.wmf"/><Relationship Id="rId5" Type="http://schemas.openxmlformats.org/officeDocument/2006/relationships/image" Target="../media/image70.wmf"/><Relationship Id="rId10" Type="http://schemas.openxmlformats.org/officeDocument/2006/relationships/image" Target="../media/image75.wmf"/><Relationship Id="rId4" Type="http://schemas.openxmlformats.org/officeDocument/2006/relationships/image" Target="../media/image69.wmf"/><Relationship Id="rId9" Type="http://schemas.openxmlformats.org/officeDocument/2006/relationships/image" Target="../media/image74.wmf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image" Target="../media/image78.wmf"/><Relationship Id="rId7" Type="http://schemas.openxmlformats.org/officeDocument/2006/relationships/image" Target="../media/image8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1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Relationship Id="rId9" Type="http://schemas.openxmlformats.org/officeDocument/2006/relationships/image" Target="../media/image84.wmf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.wmf"/><Relationship Id="rId7" Type="http://schemas.openxmlformats.org/officeDocument/2006/relationships/image" Target="../media/image15.wmf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10" Type="http://schemas.openxmlformats.org/officeDocument/2006/relationships/image" Target="../media/image27.wmf"/><Relationship Id="rId4" Type="http://schemas.openxmlformats.org/officeDocument/2006/relationships/image" Target="../media/image21.wmf"/><Relationship Id="rId9" Type="http://schemas.openxmlformats.org/officeDocument/2006/relationships/image" Target="../media/image26.wmf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wmf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wmf"/><Relationship Id="rId11" Type="http://schemas.openxmlformats.org/officeDocument/2006/relationships/image" Target="../media/image54.wmf"/><Relationship Id="rId5" Type="http://schemas.openxmlformats.org/officeDocument/2006/relationships/image" Target="../media/image48.wmf"/><Relationship Id="rId10" Type="http://schemas.openxmlformats.org/officeDocument/2006/relationships/image" Target="../media/image53.wmf"/><Relationship Id="rId4" Type="http://schemas.openxmlformats.org/officeDocument/2006/relationships/image" Target="../media/image47.wmf"/><Relationship Id="rId9" Type="http://schemas.openxmlformats.org/officeDocument/2006/relationships/image" Target="../media/image52.wmf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image" Target="../media/image65.wmf"/><Relationship Id="rId3" Type="http://schemas.openxmlformats.org/officeDocument/2006/relationships/image" Target="../media/image55.wmf"/><Relationship Id="rId7" Type="http://schemas.openxmlformats.org/officeDocument/2006/relationships/image" Target="../media/image59.wmf"/><Relationship Id="rId12" Type="http://schemas.openxmlformats.org/officeDocument/2006/relationships/image" Target="../media/image64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8.wmf"/><Relationship Id="rId11" Type="http://schemas.openxmlformats.org/officeDocument/2006/relationships/image" Target="../media/image63.wmf"/><Relationship Id="rId5" Type="http://schemas.openxmlformats.org/officeDocument/2006/relationships/image" Target="../media/image57.wmf"/><Relationship Id="rId15" Type="http://schemas.openxmlformats.org/officeDocument/2006/relationships/image" Target="../media/image67.wmf"/><Relationship Id="rId10" Type="http://schemas.openxmlformats.org/officeDocument/2006/relationships/image" Target="../media/image62.wmf"/><Relationship Id="rId4" Type="http://schemas.openxmlformats.org/officeDocument/2006/relationships/image" Target="../media/image56.wmf"/><Relationship Id="rId9" Type="http://schemas.openxmlformats.org/officeDocument/2006/relationships/image" Target="../media/image61.wmf"/><Relationship Id="rId14" Type="http://schemas.openxmlformats.org/officeDocument/2006/relationships/image" Target="../media/image66.wmf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image" Target="../media/image68.wmf"/><Relationship Id="rId7" Type="http://schemas.openxmlformats.org/officeDocument/2006/relationships/image" Target="../media/image72.wmf"/><Relationship Id="rId12" Type="http://schemas.openxmlformats.org/officeDocument/2006/relationships/image" Target="../media/image77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1.wmf"/><Relationship Id="rId11" Type="http://schemas.openxmlformats.org/officeDocument/2006/relationships/image" Target="../media/image76.wmf"/><Relationship Id="rId5" Type="http://schemas.openxmlformats.org/officeDocument/2006/relationships/image" Target="../media/image70.wmf"/><Relationship Id="rId10" Type="http://schemas.openxmlformats.org/officeDocument/2006/relationships/image" Target="../media/image75.wmf"/><Relationship Id="rId4" Type="http://schemas.openxmlformats.org/officeDocument/2006/relationships/image" Target="../media/image69.wmf"/><Relationship Id="rId9" Type="http://schemas.openxmlformats.org/officeDocument/2006/relationships/image" Target="../media/image74.wmf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2517" y="4059080"/>
            <a:ext cx="8097309" cy="1134144"/>
          </a:xfrm>
        </p:spPr>
        <p:txBody>
          <a:bodyPr anchor="b" anchorCtr="0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2518" y="3429000"/>
            <a:ext cx="8097308" cy="378048"/>
          </a:xfrm>
        </p:spPr>
        <p:txBody>
          <a:bodyPr anchor="b" anchorCtr="0"/>
          <a:lstStyle>
            <a:lvl1pPr marL="252000" indent="-252000" algn="l">
              <a:buClrTx/>
              <a:buFont typeface="Verdana" pitchFamily="34" charset="0"/>
              <a:buChar char="—"/>
              <a:defRPr sz="1500" b="1">
                <a:solidFill>
                  <a:schemeClr val="accent6"/>
                </a:solidFill>
              </a:defRPr>
            </a:lvl1pPr>
            <a:lvl2pPr marL="504000" indent="-252000" algn="l">
              <a:buClrTx/>
              <a:buFont typeface="Verdana" pitchFamily="34" charset="0"/>
              <a:buChar char="—"/>
              <a:defRPr sz="1500">
                <a:solidFill>
                  <a:schemeClr val="accent6"/>
                </a:solidFill>
              </a:defRPr>
            </a:lvl2pPr>
            <a:lvl3pPr marL="756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3pPr>
            <a:lvl4pPr marL="972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4pPr>
            <a:lvl5pPr marL="1188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5pPr>
            <a:lvl6pPr marL="1404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6pPr>
            <a:lvl7pPr marL="1620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7pPr>
            <a:lvl8pPr marL="1836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8pPr>
            <a:lvl9pPr marL="2052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6327368"/>
            <a:ext cx="8097307" cy="216000"/>
          </a:xfrm>
        </p:spPr>
        <p:txBody>
          <a:bodyPr anchor="b" anchorCtr="0"/>
          <a:lstStyle>
            <a:lvl1pPr marL="216000" indent="-216000">
              <a:buClrTx/>
              <a:defRPr sz="1100" b="1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62518" y="5571272"/>
            <a:ext cx="8097307" cy="496152"/>
          </a:xfrm>
        </p:spPr>
        <p:txBody>
          <a:bodyPr anchor="t" anchorCtr="0"/>
          <a:lstStyle>
            <a:lvl1pPr marL="252000" indent="-252000">
              <a:buClrTx/>
              <a:defRPr sz="1500" b="0">
                <a:solidFill>
                  <a:schemeClr val="tx1"/>
                </a:solidFill>
              </a:defRPr>
            </a:lvl1pPr>
            <a:lvl2pPr marL="468000" indent="-216000">
              <a:buClrTx/>
              <a:defRPr sz="1100" b="0">
                <a:solidFill>
                  <a:schemeClr val="tx1"/>
                </a:solidFill>
              </a:defRPr>
            </a:lvl2pPr>
            <a:lvl3pPr marL="684000" indent="-216000">
              <a:buClrTx/>
              <a:defRPr sz="1100" b="0">
                <a:solidFill>
                  <a:schemeClr val="tx1"/>
                </a:solidFill>
              </a:defRPr>
            </a:lvl3pPr>
            <a:lvl4pPr marL="936000" indent="-216000">
              <a:buClrTx/>
              <a:defRPr sz="1100" b="0">
                <a:solidFill>
                  <a:schemeClr val="tx1"/>
                </a:solidFill>
              </a:defRPr>
            </a:lvl4pPr>
            <a:lvl5pPr marL="1188000" indent="-216000">
              <a:buClrTx/>
              <a:defRPr sz="1100" b="0">
                <a:solidFill>
                  <a:schemeClr val="tx1"/>
                </a:solidFill>
              </a:defRPr>
            </a:lvl5pPr>
            <a:lvl6pPr marL="1404000" indent="-216000">
              <a:buClrTx/>
              <a:defRPr sz="1100" b="0">
                <a:solidFill>
                  <a:schemeClr val="tx1"/>
                </a:solidFill>
              </a:defRPr>
            </a:lvl6pPr>
            <a:lvl7pPr marL="1620000" indent="-216000">
              <a:buClrTx/>
              <a:defRPr sz="1100" b="0">
                <a:solidFill>
                  <a:schemeClr val="tx1"/>
                </a:solidFill>
              </a:defRPr>
            </a:lvl7pPr>
            <a:lvl8pPr marL="1836000" indent="-216000">
              <a:buClrTx/>
              <a:defRPr sz="1100" b="0">
                <a:solidFill>
                  <a:schemeClr val="tx1"/>
                </a:solidFill>
              </a:defRPr>
            </a:lvl8pPr>
            <a:lvl9pPr marL="2052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6CCC1AE-3554-419C-8E4D-ACAF934803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01" y="432000"/>
            <a:ext cx="1713673" cy="635688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rint (Eco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2517" y="4059080"/>
            <a:ext cx="8097309" cy="1134144"/>
          </a:xfrm>
        </p:spPr>
        <p:txBody>
          <a:bodyPr anchor="b" anchorCtr="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2518" y="3429000"/>
            <a:ext cx="8097308" cy="378048"/>
          </a:xfrm>
        </p:spPr>
        <p:txBody>
          <a:bodyPr anchor="b" anchorCtr="0"/>
          <a:lstStyle>
            <a:lvl1pPr marL="252000" indent="-252000" algn="l">
              <a:buClrTx/>
              <a:buFont typeface="Verdana" pitchFamily="34" charset="0"/>
              <a:buChar char="—"/>
              <a:defRPr sz="1500" b="1">
                <a:solidFill>
                  <a:schemeClr val="accent6"/>
                </a:solidFill>
              </a:defRPr>
            </a:lvl1pPr>
            <a:lvl2pPr marL="504000" indent="-252000" algn="l">
              <a:buClrTx/>
              <a:buFont typeface="Verdana" pitchFamily="34" charset="0"/>
              <a:buChar char="—"/>
              <a:defRPr sz="1500">
                <a:solidFill>
                  <a:schemeClr val="accent6"/>
                </a:solidFill>
              </a:defRPr>
            </a:lvl2pPr>
            <a:lvl3pPr marL="756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3pPr>
            <a:lvl4pPr marL="972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4pPr>
            <a:lvl5pPr marL="1188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5pPr>
            <a:lvl6pPr marL="1404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6pPr>
            <a:lvl7pPr marL="1620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7pPr>
            <a:lvl8pPr marL="1836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8pPr>
            <a:lvl9pPr marL="2052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9" y="6327367"/>
            <a:ext cx="8097308" cy="292507"/>
          </a:xfrm>
        </p:spPr>
        <p:txBody>
          <a:bodyPr anchor="b" anchorCtr="0"/>
          <a:lstStyle>
            <a:lvl1pPr marL="216000" indent="-216000">
              <a:buClrTx/>
              <a:defRPr sz="1100" b="1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62519" y="5571272"/>
            <a:ext cx="8097308" cy="496152"/>
          </a:xfrm>
        </p:spPr>
        <p:txBody>
          <a:bodyPr anchor="t" anchorCtr="0"/>
          <a:lstStyle>
            <a:lvl1pPr marL="252000" indent="-252000">
              <a:buClrTx/>
              <a:defRPr sz="1500" b="0">
                <a:solidFill>
                  <a:schemeClr val="tx1"/>
                </a:solidFill>
              </a:defRPr>
            </a:lvl1pPr>
            <a:lvl2pPr marL="468000" indent="-216000">
              <a:buClrTx/>
              <a:defRPr sz="1100" b="0">
                <a:solidFill>
                  <a:schemeClr val="tx1"/>
                </a:solidFill>
              </a:defRPr>
            </a:lvl2pPr>
            <a:lvl3pPr marL="684000" indent="-216000">
              <a:buClrTx/>
              <a:defRPr sz="1100" b="0">
                <a:solidFill>
                  <a:schemeClr val="tx1"/>
                </a:solidFill>
              </a:defRPr>
            </a:lvl3pPr>
            <a:lvl4pPr marL="936000" indent="-216000">
              <a:buClrTx/>
              <a:defRPr sz="1100" b="0">
                <a:solidFill>
                  <a:schemeClr val="tx1"/>
                </a:solidFill>
              </a:defRPr>
            </a:lvl4pPr>
            <a:lvl5pPr marL="1188000" indent="-216000">
              <a:buClrTx/>
              <a:defRPr sz="1100" b="0">
                <a:solidFill>
                  <a:schemeClr val="tx1"/>
                </a:solidFill>
              </a:defRPr>
            </a:lvl5pPr>
            <a:lvl6pPr marL="1404000" indent="-216000">
              <a:buClrTx/>
              <a:defRPr sz="1100" b="0">
                <a:solidFill>
                  <a:schemeClr val="tx1"/>
                </a:solidFill>
              </a:defRPr>
            </a:lvl6pPr>
            <a:lvl7pPr marL="1620000" indent="-216000">
              <a:buClrTx/>
              <a:defRPr sz="1100" b="0">
                <a:solidFill>
                  <a:schemeClr val="tx1"/>
                </a:solidFill>
              </a:defRPr>
            </a:lvl7pPr>
            <a:lvl8pPr marL="1836000" indent="-216000">
              <a:buClrTx/>
              <a:defRPr sz="1100" b="0">
                <a:solidFill>
                  <a:schemeClr val="tx1"/>
                </a:solidFill>
              </a:defRPr>
            </a:lvl8pPr>
            <a:lvl9pPr marL="2052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C3FDC2F4-0179-4805-A101-DB03E5EE1E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163" y="432000"/>
            <a:ext cx="1713673" cy="63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0470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8" y="1509714"/>
            <a:ext cx="8103489" cy="40615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8103489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8" y="1509714"/>
            <a:ext cx="7192433" cy="40615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8103489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178801" y="1509714"/>
            <a:ext cx="3359151" cy="4060825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9" y="1509714"/>
            <a:ext cx="5266267" cy="40615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8103489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63219" y="1509714"/>
            <a:ext cx="5274733" cy="4060825"/>
          </a:xfrm>
        </p:spPr>
        <p:txBody>
          <a:bodyPr/>
          <a:lstStyle/>
          <a:p>
            <a:endParaRPr lang="cs-CZ" dirty="0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8" y="3429000"/>
            <a:ext cx="10875433" cy="21422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10875433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83" y="1509713"/>
            <a:ext cx="3359151" cy="1692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337051" y="1509713"/>
            <a:ext cx="3517900" cy="1692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187268" y="1509713"/>
            <a:ext cx="3350683" cy="1692000"/>
          </a:xfrm>
        </p:spPr>
        <p:txBody>
          <a:bodyPr/>
          <a:lstStyle/>
          <a:p>
            <a:endParaRPr lang="cs-CZ" dirty="0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/ Section Header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-613" y="-2383"/>
            <a:ext cx="12195788" cy="5469733"/>
          </a:xfrm>
          <a:custGeom>
            <a:avLst/>
            <a:gdLst>
              <a:gd name="connsiteX0" fmla="*/ 0 w 9144000"/>
              <a:gd name="connsiteY0" fmla="*/ 1366837 h 5467349"/>
              <a:gd name="connsiteX1" fmla="*/ 1366837 w 9144000"/>
              <a:gd name="connsiteY1" fmla="*/ 1366837 h 5467349"/>
              <a:gd name="connsiteX2" fmla="*/ 1366837 w 9144000"/>
              <a:gd name="connsiteY2" fmla="*/ 0 h 5467349"/>
              <a:gd name="connsiteX3" fmla="*/ 7777163 w 9144000"/>
              <a:gd name="connsiteY3" fmla="*/ 0 h 5467349"/>
              <a:gd name="connsiteX4" fmla="*/ 7777163 w 9144000"/>
              <a:gd name="connsiteY4" fmla="*/ 1366837 h 5467349"/>
              <a:gd name="connsiteX5" fmla="*/ 9144000 w 9144000"/>
              <a:gd name="connsiteY5" fmla="*/ 1366837 h 5467349"/>
              <a:gd name="connsiteX6" fmla="*/ 9144000 w 9144000"/>
              <a:gd name="connsiteY6" fmla="*/ 4100512 h 5467349"/>
              <a:gd name="connsiteX7" fmla="*/ 7777163 w 9144000"/>
              <a:gd name="connsiteY7" fmla="*/ 4100512 h 5467349"/>
              <a:gd name="connsiteX8" fmla="*/ 7777163 w 9144000"/>
              <a:gd name="connsiteY8" fmla="*/ 5467349 h 5467349"/>
              <a:gd name="connsiteX9" fmla="*/ 1366837 w 9144000"/>
              <a:gd name="connsiteY9" fmla="*/ 5467349 h 5467349"/>
              <a:gd name="connsiteX10" fmla="*/ 1366837 w 9144000"/>
              <a:gd name="connsiteY10" fmla="*/ 4100512 h 5467349"/>
              <a:gd name="connsiteX11" fmla="*/ 0 w 9144000"/>
              <a:gd name="connsiteY11" fmla="*/ 4100512 h 5467349"/>
              <a:gd name="connsiteX12" fmla="*/ 0 w 9144000"/>
              <a:gd name="connsiteY12" fmla="*/ 1366837 h 5467349"/>
              <a:gd name="connsiteX0" fmla="*/ 4763 w 9148763"/>
              <a:gd name="connsiteY0" fmla="*/ 1366837 h 5467349"/>
              <a:gd name="connsiteX1" fmla="*/ 0 w 9148763"/>
              <a:gd name="connsiteY1" fmla="*/ 1099 h 5467349"/>
              <a:gd name="connsiteX2" fmla="*/ 1371600 w 9148763"/>
              <a:gd name="connsiteY2" fmla="*/ 0 h 5467349"/>
              <a:gd name="connsiteX3" fmla="*/ 7781926 w 9148763"/>
              <a:gd name="connsiteY3" fmla="*/ 0 h 5467349"/>
              <a:gd name="connsiteX4" fmla="*/ 7781926 w 9148763"/>
              <a:gd name="connsiteY4" fmla="*/ 1366837 h 5467349"/>
              <a:gd name="connsiteX5" fmla="*/ 9148763 w 9148763"/>
              <a:gd name="connsiteY5" fmla="*/ 1366837 h 5467349"/>
              <a:gd name="connsiteX6" fmla="*/ 9148763 w 9148763"/>
              <a:gd name="connsiteY6" fmla="*/ 4100512 h 5467349"/>
              <a:gd name="connsiteX7" fmla="*/ 7781926 w 9148763"/>
              <a:gd name="connsiteY7" fmla="*/ 4100512 h 5467349"/>
              <a:gd name="connsiteX8" fmla="*/ 7781926 w 9148763"/>
              <a:gd name="connsiteY8" fmla="*/ 5467349 h 5467349"/>
              <a:gd name="connsiteX9" fmla="*/ 1371600 w 9148763"/>
              <a:gd name="connsiteY9" fmla="*/ 5467349 h 5467349"/>
              <a:gd name="connsiteX10" fmla="*/ 1371600 w 9148763"/>
              <a:gd name="connsiteY10" fmla="*/ 4100512 h 5467349"/>
              <a:gd name="connsiteX11" fmla="*/ 4763 w 9148763"/>
              <a:gd name="connsiteY11" fmla="*/ 4100512 h 5467349"/>
              <a:gd name="connsiteX12" fmla="*/ 4763 w 9148763"/>
              <a:gd name="connsiteY12" fmla="*/ 1366837 h 5467349"/>
              <a:gd name="connsiteX0" fmla="*/ 33 w 9144033"/>
              <a:gd name="connsiteY0" fmla="*/ 1366837 h 5467349"/>
              <a:gd name="connsiteX1" fmla="*/ 54802 w 9144033"/>
              <a:gd name="connsiteY1" fmla="*/ 39199 h 5467349"/>
              <a:gd name="connsiteX2" fmla="*/ 1366870 w 9144033"/>
              <a:gd name="connsiteY2" fmla="*/ 0 h 5467349"/>
              <a:gd name="connsiteX3" fmla="*/ 7777196 w 9144033"/>
              <a:gd name="connsiteY3" fmla="*/ 0 h 5467349"/>
              <a:gd name="connsiteX4" fmla="*/ 7777196 w 9144033"/>
              <a:gd name="connsiteY4" fmla="*/ 1366837 h 5467349"/>
              <a:gd name="connsiteX5" fmla="*/ 9144033 w 9144033"/>
              <a:gd name="connsiteY5" fmla="*/ 1366837 h 5467349"/>
              <a:gd name="connsiteX6" fmla="*/ 9144033 w 9144033"/>
              <a:gd name="connsiteY6" fmla="*/ 4100512 h 5467349"/>
              <a:gd name="connsiteX7" fmla="*/ 7777196 w 9144033"/>
              <a:gd name="connsiteY7" fmla="*/ 4100512 h 5467349"/>
              <a:gd name="connsiteX8" fmla="*/ 7777196 w 9144033"/>
              <a:gd name="connsiteY8" fmla="*/ 5467349 h 5467349"/>
              <a:gd name="connsiteX9" fmla="*/ 1366870 w 9144033"/>
              <a:gd name="connsiteY9" fmla="*/ 5467349 h 5467349"/>
              <a:gd name="connsiteX10" fmla="*/ 1366870 w 9144033"/>
              <a:gd name="connsiteY10" fmla="*/ 4100512 h 5467349"/>
              <a:gd name="connsiteX11" fmla="*/ 33 w 9144033"/>
              <a:gd name="connsiteY11" fmla="*/ 4100512 h 5467349"/>
              <a:gd name="connsiteX12" fmla="*/ 33 w 9144033"/>
              <a:gd name="connsiteY12" fmla="*/ 1366837 h 5467349"/>
              <a:gd name="connsiteX0" fmla="*/ 458 w 9144458"/>
              <a:gd name="connsiteY0" fmla="*/ 1368119 h 5468631"/>
              <a:gd name="connsiteX1" fmla="*/ 458 w 9144458"/>
              <a:gd name="connsiteY1" fmla="*/ 0 h 5468631"/>
              <a:gd name="connsiteX2" fmla="*/ 1367295 w 9144458"/>
              <a:gd name="connsiteY2" fmla="*/ 1282 h 5468631"/>
              <a:gd name="connsiteX3" fmla="*/ 7777621 w 9144458"/>
              <a:gd name="connsiteY3" fmla="*/ 1282 h 5468631"/>
              <a:gd name="connsiteX4" fmla="*/ 7777621 w 9144458"/>
              <a:gd name="connsiteY4" fmla="*/ 1368119 h 5468631"/>
              <a:gd name="connsiteX5" fmla="*/ 9144458 w 9144458"/>
              <a:gd name="connsiteY5" fmla="*/ 1368119 h 5468631"/>
              <a:gd name="connsiteX6" fmla="*/ 9144458 w 9144458"/>
              <a:gd name="connsiteY6" fmla="*/ 4101794 h 5468631"/>
              <a:gd name="connsiteX7" fmla="*/ 7777621 w 9144458"/>
              <a:gd name="connsiteY7" fmla="*/ 4101794 h 5468631"/>
              <a:gd name="connsiteX8" fmla="*/ 7777621 w 9144458"/>
              <a:gd name="connsiteY8" fmla="*/ 5468631 h 5468631"/>
              <a:gd name="connsiteX9" fmla="*/ 1367295 w 9144458"/>
              <a:gd name="connsiteY9" fmla="*/ 5468631 h 5468631"/>
              <a:gd name="connsiteX10" fmla="*/ 1367295 w 9144458"/>
              <a:gd name="connsiteY10" fmla="*/ 4101794 h 5468631"/>
              <a:gd name="connsiteX11" fmla="*/ 458 w 9144458"/>
              <a:gd name="connsiteY11" fmla="*/ 4101794 h 5468631"/>
              <a:gd name="connsiteX12" fmla="*/ 458 w 9144458"/>
              <a:gd name="connsiteY12" fmla="*/ 1368119 h 54686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469731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360194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360194"/>
              <a:gd name="connsiteX1" fmla="*/ 458 w 9146840"/>
              <a:gd name="connsiteY1" fmla="*/ 1100 h 5360194"/>
              <a:gd name="connsiteX2" fmla="*/ 1367295 w 9146840"/>
              <a:gd name="connsiteY2" fmla="*/ 2382 h 5360194"/>
              <a:gd name="connsiteX3" fmla="*/ 7777621 w 9146840"/>
              <a:gd name="connsiteY3" fmla="*/ 2382 h 5360194"/>
              <a:gd name="connsiteX4" fmla="*/ 9146840 w 9146840"/>
              <a:gd name="connsiteY4" fmla="*/ 0 h 5360194"/>
              <a:gd name="connsiteX5" fmla="*/ 9144458 w 9146840"/>
              <a:gd name="connsiteY5" fmla="*/ 1369219 h 5360194"/>
              <a:gd name="connsiteX6" fmla="*/ 9144458 w 9146840"/>
              <a:gd name="connsiteY6" fmla="*/ 4102894 h 5360194"/>
              <a:gd name="connsiteX7" fmla="*/ 7777621 w 9146840"/>
              <a:gd name="connsiteY7" fmla="*/ 4102894 h 5360194"/>
              <a:gd name="connsiteX8" fmla="*/ 7777621 w 9146840"/>
              <a:gd name="connsiteY8" fmla="*/ 5360194 h 5360194"/>
              <a:gd name="connsiteX9" fmla="*/ 1367295 w 9146840"/>
              <a:gd name="connsiteY9" fmla="*/ 5360194 h 5360194"/>
              <a:gd name="connsiteX10" fmla="*/ 1367295 w 9146840"/>
              <a:gd name="connsiteY10" fmla="*/ 4102894 h 5360194"/>
              <a:gd name="connsiteX11" fmla="*/ 458 w 9146840"/>
              <a:gd name="connsiteY11" fmla="*/ 4102894 h 5360194"/>
              <a:gd name="connsiteX12" fmla="*/ 458 w 9146840"/>
              <a:gd name="connsiteY12" fmla="*/ 1369219 h 5360194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4102894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9731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1367295 w 9146840"/>
              <a:gd name="connsiteY9" fmla="*/ 5360194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72112 h 5472112"/>
              <a:gd name="connsiteX12" fmla="*/ 458 w 9146840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7351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69731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69732"/>
              <a:gd name="connsiteX1" fmla="*/ 2382 w 9148764"/>
              <a:gd name="connsiteY1" fmla="*/ 1100 h 5469732"/>
              <a:gd name="connsiteX2" fmla="*/ 1369219 w 9148764"/>
              <a:gd name="connsiteY2" fmla="*/ 2382 h 5469732"/>
              <a:gd name="connsiteX3" fmla="*/ 7779545 w 9148764"/>
              <a:gd name="connsiteY3" fmla="*/ 2382 h 5469732"/>
              <a:gd name="connsiteX4" fmla="*/ 9148764 w 9148764"/>
              <a:gd name="connsiteY4" fmla="*/ 0 h 5469732"/>
              <a:gd name="connsiteX5" fmla="*/ 9146382 w 9148764"/>
              <a:gd name="connsiteY5" fmla="*/ 1369219 h 5469732"/>
              <a:gd name="connsiteX6" fmla="*/ 9146382 w 9148764"/>
              <a:gd name="connsiteY6" fmla="*/ 5469731 h 5469732"/>
              <a:gd name="connsiteX7" fmla="*/ 8646321 w 9148764"/>
              <a:gd name="connsiteY7" fmla="*/ 5469731 h 5469732"/>
              <a:gd name="connsiteX8" fmla="*/ 8648701 w 9148764"/>
              <a:gd name="connsiteY8" fmla="*/ 5360194 h 5469732"/>
              <a:gd name="connsiteX9" fmla="*/ 502445 w 9148764"/>
              <a:gd name="connsiteY9" fmla="*/ 5362576 h 5469732"/>
              <a:gd name="connsiteX10" fmla="*/ 500061 w 9148764"/>
              <a:gd name="connsiteY10" fmla="*/ 5469732 h 5469732"/>
              <a:gd name="connsiteX11" fmla="*/ 0 w 9148764"/>
              <a:gd name="connsiteY11" fmla="*/ 5467350 h 5469732"/>
              <a:gd name="connsiteX12" fmla="*/ 2382 w 9148764"/>
              <a:gd name="connsiteY12" fmla="*/ 1369219 h 5469732"/>
              <a:gd name="connsiteX0" fmla="*/ 459 w 9146841"/>
              <a:gd name="connsiteY0" fmla="*/ 1369219 h 5469732"/>
              <a:gd name="connsiteX1" fmla="*/ 459 w 9146841"/>
              <a:gd name="connsiteY1" fmla="*/ 1100 h 5469732"/>
              <a:gd name="connsiteX2" fmla="*/ 1367296 w 9146841"/>
              <a:gd name="connsiteY2" fmla="*/ 2382 h 5469732"/>
              <a:gd name="connsiteX3" fmla="*/ 7777622 w 9146841"/>
              <a:gd name="connsiteY3" fmla="*/ 2382 h 5469732"/>
              <a:gd name="connsiteX4" fmla="*/ 9146841 w 9146841"/>
              <a:gd name="connsiteY4" fmla="*/ 0 h 5469732"/>
              <a:gd name="connsiteX5" fmla="*/ 9144459 w 9146841"/>
              <a:gd name="connsiteY5" fmla="*/ 1369219 h 5469732"/>
              <a:gd name="connsiteX6" fmla="*/ 9144459 w 9146841"/>
              <a:gd name="connsiteY6" fmla="*/ 5469731 h 5469732"/>
              <a:gd name="connsiteX7" fmla="*/ 8644398 w 9146841"/>
              <a:gd name="connsiteY7" fmla="*/ 5469731 h 5469732"/>
              <a:gd name="connsiteX8" fmla="*/ 8646778 w 9146841"/>
              <a:gd name="connsiteY8" fmla="*/ 5360194 h 5469732"/>
              <a:gd name="connsiteX9" fmla="*/ 500522 w 9146841"/>
              <a:gd name="connsiteY9" fmla="*/ 5362576 h 5469732"/>
              <a:gd name="connsiteX10" fmla="*/ 498138 w 9146841"/>
              <a:gd name="connsiteY10" fmla="*/ 5469732 h 5469732"/>
              <a:gd name="connsiteX11" fmla="*/ 458 w 9146841"/>
              <a:gd name="connsiteY11" fmla="*/ 5467350 h 5469732"/>
              <a:gd name="connsiteX12" fmla="*/ 459 w 9146841"/>
              <a:gd name="connsiteY12" fmla="*/ 1369219 h 5469732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498138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7350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4398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4396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4968 h 5469731"/>
              <a:gd name="connsiteX7" fmla="*/ 8642016 w 9146841"/>
              <a:gd name="connsiteY7" fmla="*/ 5469731 h 5469731"/>
              <a:gd name="connsiteX8" fmla="*/ 8639633 w 9146841"/>
              <a:gd name="connsiteY8" fmla="*/ 5364956 h 5469731"/>
              <a:gd name="connsiteX9" fmla="*/ 502903 w 9146841"/>
              <a:gd name="connsiteY9" fmla="*/ 5364958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7337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6841" h="5467351">
                <a:moveTo>
                  <a:pt x="459" y="1369219"/>
                </a:moveTo>
                <a:cubicBezTo>
                  <a:pt x="-1129" y="913973"/>
                  <a:pt x="2047" y="456346"/>
                  <a:pt x="459" y="1100"/>
                </a:cubicBezTo>
                <a:lnTo>
                  <a:pt x="1367296" y="2382"/>
                </a:lnTo>
                <a:lnTo>
                  <a:pt x="7777622" y="2382"/>
                </a:lnTo>
                <a:lnTo>
                  <a:pt x="9146841" y="0"/>
                </a:lnTo>
                <a:lnTo>
                  <a:pt x="9144459" y="1369219"/>
                </a:lnTo>
                <a:lnTo>
                  <a:pt x="9144459" y="5464968"/>
                </a:lnTo>
                <a:lnTo>
                  <a:pt x="8642016" y="5467350"/>
                </a:lnTo>
                <a:cubicBezTo>
                  <a:pt x="8642809" y="5430044"/>
                  <a:pt x="8638840" y="5404643"/>
                  <a:pt x="8639633" y="5367337"/>
                </a:cubicBezTo>
                <a:lnTo>
                  <a:pt x="502903" y="5364958"/>
                </a:lnTo>
                <a:cubicBezTo>
                  <a:pt x="502109" y="5400677"/>
                  <a:pt x="501314" y="5431632"/>
                  <a:pt x="500520" y="5467351"/>
                </a:cubicBezTo>
                <a:lnTo>
                  <a:pt x="458" y="5467350"/>
                </a:lnTo>
                <a:cubicBezTo>
                  <a:pt x="458" y="4099719"/>
                  <a:pt x="459" y="2736850"/>
                  <a:pt x="459" y="1369219"/>
                </a:cubicBezTo>
                <a:close/>
              </a:path>
            </a:pathLst>
          </a:custGeom>
        </p:spPr>
        <p:txBody>
          <a:bodyPr/>
          <a:lstStyle/>
          <a:p>
            <a:endParaRPr lang="cs-CZ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4634" y="5357813"/>
            <a:ext cx="10862733" cy="218586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109081" y="6327369"/>
            <a:ext cx="7656928" cy="22107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662518" y="5554801"/>
            <a:ext cx="8103491" cy="496425"/>
          </a:xfrm>
        </p:spPr>
        <p:txBody>
          <a:bodyPr/>
          <a:lstStyle>
            <a:lvl1pPr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12D2897D-48A9-4CCE-82E2-4BC65B962F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3" y="6327369"/>
            <a:ext cx="251066" cy="19926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ou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381" y="5467350"/>
            <a:ext cx="12192000" cy="139065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109318" y="6327369"/>
            <a:ext cx="7656928" cy="2210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7D197832-5A71-48F0-B9EC-7F3027D007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954" y="6328801"/>
            <a:ext cx="251066" cy="199259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370C89B5-F99E-44E6-9CB8-D93761BA4F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9079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3287F3D-0FC2-4F70-A78C-C9374EB74E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65" y="6328800"/>
            <a:ext cx="251066" cy="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21754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370C89B5-F99E-44E6-9CB8-D93761BA4F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6713BF3C-9C9F-4D89-A1D0-94F5721B1A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34" name="Koleje">
            <a:extLst>
              <a:ext uri="{FF2B5EF4-FFF2-40B4-BE49-F238E27FC236}">
                <a16:creationId xmlns:a16="http://schemas.microsoft.com/office/drawing/2014/main" id="{C75F96B3-4469-4CDA-B248-B8A91AF4E3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603" y="2317044"/>
            <a:ext cx="11978793" cy="2223911"/>
          </a:xfrm>
          <a:prstGeom prst="rect">
            <a:avLst/>
          </a:prstGeom>
        </p:spPr>
      </p:pic>
      <p:pic>
        <p:nvPicPr>
          <p:cNvPr id="35" name="Vlak 2">
            <a:extLst>
              <a:ext uri="{FF2B5EF4-FFF2-40B4-BE49-F238E27FC236}">
                <a16:creationId xmlns:a16="http://schemas.microsoft.com/office/drawing/2014/main" id="{FD538BF4-BED6-410D-A53F-C04FFA821B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030873" y="2317044"/>
            <a:ext cx="5218852" cy="1512711"/>
          </a:xfrm>
          <a:prstGeom prst="rect">
            <a:avLst/>
          </a:prstGeom>
        </p:spPr>
      </p:pic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EE66F1E5-068F-4016-B946-46C515D52D82}"/>
              </a:ext>
            </a:extLst>
          </p:cNvPr>
          <p:cNvCxnSpPr>
            <a:cxnSpLocks/>
          </p:cNvCxnSpPr>
          <p:nvPr userDrawn="1"/>
        </p:nvCxnSpPr>
        <p:spPr>
          <a:xfrm>
            <a:off x="5629275" y="3829755"/>
            <a:ext cx="6652624" cy="0"/>
          </a:xfrm>
          <a:prstGeom prst="line">
            <a:avLst/>
          </a:prstGeom>
          <a:ln w="127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Vlak 1">
            <a:extLst>
              <a:ext uri="{FF2B5EF4-FFF2-40B4-BE49-F238E27FC236}">
                <a16:creationId xmlns:a16="http://schemas.microsoft.com/office/drawing/2014/main" id="{ED61E23A-7E43-4B10-866B-FEE85E284FC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-57358" y="2751666"/>
            <a:ext cx="5963066" cy="135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246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ať 1 B" descr="Trat 1B">
            <a:extLst>
              <a:ext uri="{FF2B5EF4-FFF2-40B4-BE49-F238E27FC236}">
                <a16:creationId xmlns:a16="http://schemas.microsoft.com/office/drawing/2014/main" id="{9FD7365C-55D5-43B6-B232-B67FBE85A9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825" y="2870600"/>
            <a:ext cx="8568267" cy="1896533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185E66E-3F1A-4529-A028-AFD289774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57FDFAE9-015C-4B8F-8887-87412DC33B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28" name="Trať 1 A">
            <a:extLst>
              <a:ext uri="{FF2B5EF4-FFF2-40B4-BE49-F238E27FC236}">
                <a16:creationId xmlns:a16="http://schemas.microsoft.com/office/drawing/2014/main" id="{8CA020A5-7044-4FD2-8D68-53BF6F8CDDD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077" y="1500711"/>
            <a:ext cx="2208994" cy="3518640"/>
          </a:xfrm>
          <a:prstGeom prst="rect">
            <a:avLst/>
          </a:prstGeom>
        </p:spPr>
      </p:pic>
      <p:pic>
        <p:nvPicPr>
          <p:cNvPr id="32" name="POI">
            <a:extLst>
              <a:ext uri="{FF2B5EF4-FFF2-40B4-BE49-F238E27FC236}">
                <a16:creationId xmlns:a16="http://schemas.microsoft.com/office/drawing/2014/main" id="{D2959A0B-D6B1-489E-8883-4EAD0A86F95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867" y="2802461"/>
            <a:ext cx="535219" cy="690120"/>
          </a:xfrm>
          <a:prstGeom prst="rect">
            <a:avLst/>
          </a:prstGeom>
        </p:spPr>
      </p:pic>
      <p:pic>
        <p:nvPicPr>
          <p:cNvPr id="33" name="Vyluka">
            <a:extLst>
              <a:ext uri="{FF2B5EF4-FFF2-40B4-BE49-F238E27FC236}">
                <a16:creationId xmlns:a16="http://schemas.microsoft.com/office/drawing/2014/main" id="{6EDDE4DE-9808-4C7D-B532-ED782E37AC9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133" y="3115437"/>
            <a:ext cx="1216406" cy="1059480"/>
          </a:xfrm>
          <a:prstGeom prst="rect">
            <a:avLst/>
          </a:prstGeom>
        </p:spPr>
      </p:pic>
      <p:pic>
        <p:nvPicPr>
          <p:cNvPr id="34" name="Trasa vyluky">
            <a:extLst>
              <a:ext uri="{FF2B5EF4-FFF2-40B4-BE49-F238E27FC236}">
                <a16:creationId xmlns:a16="http://schemas.microsoft.com/office/drawing/2014/main" id="{E9C6221E-AE19-4D63-B99E-4D6D665FEB6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034" y="2076711"/>
            <a:ext cx="3824382" cy="1526040"/>
          </a:xfrm>
          <a:prstGeom prst="rect">
            <a:avLst/>
          </a:prstGeom>
        </p:spPr>
      </p:pic>
      <p:pic>
        <p:nvPicPr>
          <p:cNvPr id="5" name="Trať 2 a 3">
            <a:extLst>
              <a:ext uri="{FF2B5EF4-FFF2-40B4-BE49-F238E27FC236}">
                <a16:creationId xmlns:a16="http://schemas.microsoft.com/office/drawing/2014/main" id="{F6ED7A61-B68E-4540-AD52-2B7A5AF9547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726" y="1862257"/>
            <a:ext cx="4188178" cy="169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63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F2751415-CA9A-4C89-9739-3640B4F4E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35" name="Obrázek 34">
            <a:extLst>
              <a:ext uri="{FF2B5EF4-FFF2-40B4-BE49-F238E27FC236}">
                <a16:creationId xmlns:a16="http://schemas.microsoft.com/office/drawing/2014/main" id="{CE9F0244-5357-41E1-8639-96A85015D2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sp>
        <p:nvSpPr>
          <p:cNvPr id="36" name="Nastupiste 3">
            <a:extLst>
              <a:ext uri="{FF2B5EF4-FFF2-40B4-BE49-F238E27FC236}">
                <a16:creationId xmlns:a16="http://schemas.microsoft.com/office/drawing/2014/main" id="{68F5C46C-530E-46A5-AA4B-33722BA4DB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36180" y="3777538"/>
            <a:ext cx="531812" cy="415925"/>
          </a:xfrm>
          <a:prstGeom prst="rect">
            <a:avLst/>
          </a:prstGeom>
          <a:noFill/>
          <a:ln w="12700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37" name="Nastupiste 2">
            <a:extLst>
              <a:ext uri="{FF2B5EF4-FFF2-40B4-BE49-F238E27FC236}">
                <a16:creationId xmlns:a16="http://schemas.microsoft.com/office/drawing/2014/main" id="{D2B8E933-E654-4902-AA6A-21531CC555A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36180" y="2991726"/>
            <a:ext cx="531812" cy="415925"/>
          </a:xfrm>
          <a:prstGeom prst="rect">
            <a:avLst/>
          </a:prstGeom>
          <a:noFill/>
          <a:ln w="12700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38" name="Nastupiste 1">
            <a:extLst>
              <a:ext uri="{FF2B5EF4-FFF2-40B4-BE49-F238E27FC236}">
                <a16:creationId xmlns:a16="http://schemas.microsoft.com/office/drawing/2014/main" id="{8629B799-3EEF-46F0-8109-6A922C19D38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36180" y="2205913"/>
            <a:ext cx="531812" cy="415925"/>
          </a:xfrm>
          <a:prstGeom prst="rect">
            <a:avLst/>
          </a:prstGeom>
          <a:noFill/>
          <a:ln w="12700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39" name="Stanice 3">
            <a:extLst>
              <a:ext uri="{FF2B5EF4-FFF2-40B4-BE49-F238E27FC236}">
                <a16:creationId xmlns:a16="http://schemas.microsoft.com/office/drawing/2014/main" id="{83C72518-F599-418B-8D34-CE163CC603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46496" y="3777538"/>
            <a:ext cx="3684588" cy="415925"/>
          </a:xfrm>
          <a:prstGeom prst="rect">
            <a:avLst/>
          </a:prstGeom>
          <a:noFill/>
          <a:ln w="12700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40" name="Stanice 2">
            <a:extLst>
              <a:ext uri="{FF2B5EF4-FFF2-40B4-BE49-F238E27FC236}">
                <a16:creationId xmlns:a16="http://schemas.microsoft.com/office/drawing/2014/main" id="{B40FC860-644B-4FE2-A0AA-378FA60FC64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46496" y="2991726"/>
            <a:ext cx="3684588" cy="415925"/>
          </a:xfrm>
          <a:prstGeom prst="rect">
            <a:avLst/>
          </a:prstGeom>
          <a:noFill/>
          <a:ln w="12700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41" name="Stanice 1">
            <a:extLst>
              <a:ext uri="{FF2B5EF4-FFF2-40B4-BE49-F238E27FC236}">
                <a16:creationId xmlns:a16="http://schemas.microsoft.com/office/drawing/2014/main" id="{7B4384F8-D949-4AF8-B7F5-97A5C9FB0F6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46496" y="2205913"/>
            <a:ext cx="3684588" cy="415925"/>
          </a:xfrm>
          <a:prstGeom prst="rect">
            <a:avLst/>
          </a:prstGeom>
          <a:noFill/>
          <a:ln w="12700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grpSp>
        <p:nvGrpSpPr>
          <p:cNvPr id="42" name="Cas 3">
            <a:extLst>
              <a:ext uri="{FF2B5EF4-FFF2-40B4-BE49-F238E27FC236}">
                <a16:creationId xmlns:a16="http://schemas.microsoft.com/office/drawing/2014/main" id="{7C6D5AF9-4D09-437B-826E-25DF8F3DB79C}"/>
              </a:ext>
            </a:extLst>
          </p:cNvPr>
          <p:cNvGrpSpPr/>
          <p:nvPr userDrawn="1"/>
        </p:nvGrpSpPr>
        <p:grpSpPr>
          <a:xfrm>
            <a:off x="3878007" y="3777538"/>
            <a:ext cx="963394" cy="415925"/>
            <a:chOff x="2271623" y="2225675"/>
            <a:chExt cx="963394" cy="415925"/>
          </a:xfrm>
        </p:grpSpPr>
        <p:sp>
          <p:nvSpPr>
            <p:cNvPr id="43" name="Rectangle 49">
              <a:extLst>
                <a:ext uri="{FF2B5EF4-FFF2-40B4-BE49-F238E27FC236}">
                  <a16:creationId xmlns:a16="http://schemas.microsoft.com/office/drawing/2014/main" id="{2C4B8ACB-6FF5-4F3A-B308-E2D297981FF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71623" y="2225675"/>
              <a:ext cx="963394" cy="415925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cxnSp>
          <p:nvCxnSpPr>
            <p:cNvPr id="44" name="Přímá spojnice 43">
              <a:extLst>
                <a:ext uri="{FF2B5EF4-FFF2-40B4-BE49-F238E27FC236}">
                  <a16:creationId xmlns:a16="http://schemas.microsoft.com/office/drawing/2014/main" id="{45C4B071-7E77-4461-961A-4DD82D5B4B52}"/>
                </a:ext>
              </a:extLst>
            </p:cNvPr>
            <p:cNvCxnSpPr>
              <a:stCxn id="43" idx="1"/>
              <a:endCxn id="43" idx="3"/>
            </p:cNvCxnSpPr>
            <p:nvPr userDrawn="1"/>
          </p:nvCxnSpPr>
          <p:spPr>
            <a:xfrm>
              <a:off x="2271623" y="2433638"/>
              <a:ext cx="963394" cy="0"/>
            </a:xfrm>
            <a:prstGeom prst="line">
              <a:avLst/>
            </a:prstGeom>
            <a:ln w="1270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Cas 2">
            <a:extLst>
              <a:ext uri="{FF2B5EF4-FFF2-40B4-BE49-F238E27FC236}">
                <a16:creationId xmlns:a16="http://schemas.microsoft.com/office/drawing/2014/main" id="{9A7C10CD-7C62-48AA-8780-93372D6030CA}"/>
              </a:ext>
            </a:extLst>
          </p:cNvPr>
          <p:cNvGrpSpPr/>
          <p:nvPr userDrawn="1"/>
        </p:nvGrpSpPr>
        <p:grpSpPr>
          <a:xfrm>
            <a:off x="3878007" y="2991725"/>
            <a:ext cx="963394" cy="415925"/>
            <a:chOff x="2271623" y="2225675"/>
            <a:chExt cx="963394" cy="415925"/>
          </a:xfrm>
        </p:grpSpPr>
        <p:sp>
          <p:nvSpPr>
            <p:cNvPr id="46" name="Rectangle 49">
              <a:extLst>
                <a:ext uri="{FF2B5EF4-FFF2-40B4-BE49-F238E27FC236}">
                  <a16:creationId xmlns:a16="http://schemas.microsoft.com/office/drawing/2014/main" id="{FB34A8BC-7C68-49FA-8987-B350DF9AB4E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71623" y="2225675"/>
              <a:ext cx="963394" cy="415925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cxnSp>
          <p:nvCxnSpPr>
            <p:cNvPr id="47" name="Přímá spojnice 46">
              <a:extLst>
                <a:ext uri="{FF2B5EF4-FFF2-40B4-BE49-F238E27FC236}">
                  <a16:creationId xmlns:a16="http://schemas.microsoft.com/office/drawing/2014/main" id="{27212788-A3E7-4CBC-9E44-E9B188547A6D}"/>
                </a:ext>
              </a:extLst>
            </p:cNvPr>
            <p:cNvCxnSpPr>
              <a:stCxn id="46" idx="1"/>
              <a:endCxn id="46" idx="3"/>
            </p:cNvCxnSpPr>
            <p:nvPr userDrawn="1"/>
          </p:nvCxnSpPr>
          <p:spPr>
            <a:xfrm>
              <a:off x="2271623" y="2433638"/>
              <a:ext cx="963394" cy="0"/>
            </a:xfrm>
            <a:prstGeom prst="line">
              <a:avLst/>
            </a:prstGeom>
            <a:ln w="1270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Cas 1">
            <a:extLst>
              <a:ext uri="{FF2B5EF4-FFF2-40B4-BE49-F238E27FC236}">
                <a16:creationId xmlns:a16="http://schemas.microsoft.com/office/drawing/2014/main" id="{6205AFFB-ADFF-4E1B-8E04-EC71485825E7}"/>
              </a:ext>
            </a:extLst>
          </p:cNvPr>
          <p:cNvGrpSpPr/>
          <p:nvPr userDrawn="1"/>
        </p:nvGrpSpPr>
        <p:grpSpPr>
          <a:xfrm>
            <a:off x="3878007" y="2205913"/>
            <a:ext cx="963394" cy="415925"/>
            <a:chOff x="2271623" y="2225675"/>
            <a:chExt cx="963394" cy="415925"/>
          </a:xfrm>
        </p:grpSpPr>
        <p:sp>
          <p:nvSpPr>
            <p:cNvPr id="49" name="Rectangle 49">
              <a:extLst>
                <a:ext uri="{FF2B5EF4-FFF2-40B4-BE49-F238E27FC236}">
                  <a16:creationId xmlns:a16="http://schemas.microsoft.com/office/drawing/2014/main" id="{752F50CF-5051-4E77-B93B-7ABF2169A4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71623" y="2225675"/>
              <a:ext cx="963394" cy="415925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cxnSp>
          <p:nvCxnSpPr>
            <p:cNvPr id="51" name="Přímá spojnice 50">
              <a:extLst>
                <a:ext uri="{FF2B5EF4-FFF2-40B4-BE49-F238E27FC236}">
                  <a16:creationId xmlns:a16="http://schemas.microsoft.com/office/drawing/2014/main" id="{0408B163-E026-4D3D-93E0-ECA99A36309D}"/>
                </a:ext>
              </a:extLst>
            </p:cNvPr>
            <p:cNvCxnSpPr>
              <a:stCxn id="49" idx="1"/>
              <a:endCxn id="49" idx="3"/>
            </p:cNvCxnSpPr>
            <p:nvPr userDrawn="1"/>
          </p:nvCxnSpPr>
          <p:spPr>
            <a:xfrm>
              <a:off x="2271623" y="2433638"/>
              <a:ext cx="963394" cy="0"/>
            </a:xfrm>
            <a:prstGeom prst="line">
              <a:avLst/>
            </a:prstGeom>
            <a:ln w="1270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Hodiny 3">
            <a:extLst>
              <a:ext uri="{FF2B5EF4-FFF2-40B4-BE49-F238E27FC236}">
                <a16:creationId xmlns:a16="http://schemas.microsoft.com/office/drawing/2014/main" id="{8428E4EF-4D7B-4ED2-9AF9-880CD1E0BCD8}"/>
              </a:ext>
            </a:extLst>
          </p:cNvPr>
          <p:cNvGrpSpPr/>
          <p:nvPr userDrawn="1"/>
        </p:nvGrpSpPr>
        <p:grpSpPr>
          <a:xfrm>
            <a:off x="2895667" y="3695700"/>
            <a:ext cx="579600" cy="579600"/>
            <a:chOff x="1280950" y="3695700"/>
            <a:chExt cx="579600" cy="579600"/>
          </a:xfrm>
        </p:grpSpPr>
        <p:sp>
          <p:nvSpPr>
            <p:cNvPr id="53" name="Freeform 35">
              <a:extLst>
                <a:ext uri="{FF2B5EF4-FFF2-40B4-BE49-F238E27FC236}">
                  <a16:creationId xmlns:a16="http://schemas.microsoft.com/office/drawing/2014/main" id="{84BED339-39C5-4C9E-996A-DE2685AB3E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9700" y="3984625"/>
              <a:ext cx="254000" cy="130175"/>
            </a:xfrm>
            <a:custGeom>
              <a:avLst/>
              <a:gdLst>
                <a:gd name="T0" fmla="*/ 0 w 160"/>
                <a:gd name="T1" fmla="*/ 0 h 82"/>
                <a:gd name="T2" fmla="*/ 104 w 160"/>
                <a:gd name="T3" fmla="*/ 0 h 82"/>
                <a:gd name="T4" fmla="*/ 160 w 160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82">
                  <a:moveTo>
                    <a:pt x="0" y="0"/>
                  </a:moveTo>
                  <a:lnTo>
                    <a:pt x="104" y="0"/>
                  </a:lnTo>
                  <a:lnTo>
                    <a:pt x="160" y="82"/>
                  </a:lnTo>
                </a:path>
              </a:pathLst>
            </a:custGeom>
            <a:noFill/>
            <a:ln w="12700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54" name="Ovál 53">
              <a:extLst>
                <a:ext uri="{FF2B5EF4-FFF2-40B4-BE49-F238E27FC236}">
                  <a16:creationId xmlns:a16="http://schemas.microsoft.com/office/drawing/2014/main" id="{8FABFE6D-DD77-4CC1-BA38-70D1D67D94B2}"/>
                </a:ext>
              </a:extLst>
            </p:cNvPr>
            <p:cNvSpPr/>
            <p:nvPr userDrawn="1"/>
          </p:nvSpPr>
          <p:spPr>
            <a:xfrm>
              <a:off x="1280950" y="3695700"/>
              <a:ext cx="579600" cy="579600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Hodiny 2">
            <a:extLst>
              <a:ext uri="{FF2B5EF4-FFF2-40B4-BE49-F238E27FC236}">
                <a16:creationId xmlns:a16="http://schemas.microsoft.com/office/drawing/2014/main" id="{352656B0-348A-4C89-84BD-D5C52901D80F}"/>
              </a:ext>
            </a:extLst>
          </p:cNvPr>
          <p:cNvGrpSpPr/>
          <p:nvPr userDrawn="1"/>
        </p:nvGrpSpPr>
        <p:grpSpPr>
          <a:xfrm>
            <a:off x="2895667" y="2909888"/>
            <a:ext cx="579600" cy="579600"/>
            <a:chOff x="1280950" y="2909012"/>
            <a:chExt cx="579600" cy="579600"/>
          </a:xfrm>
        </p:grpSpPr>
        <p:sp>
          <p:nvSpPr>
            <p:cNvPr id="56" name="Freeform 27">
              <a:extLst>
                <a:ext uri="{FF2B5EF4-FFF2-40B4-BE49-F238E27FC236}">
                  <a16:creationId xmlns:a16="http://schemas.microsoft.com/office/drawing/2014/main" id="{F55B9634-EB2C-4A6A-B58B-72F99D538B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74800" y="3067050"/>
              <a:ext cx="117475" cy="219075"/>
            </a:xfrm>
            <a:custGeom>
              <a:avLst/>
              <a:gdLst>
                <a:gd name="T0" fmla="*/ 74 w 74"/>
                <a:gd name="T1" fmla="*/ 0 h 138"/>
                <a:gd name="T2" fmla="*/ 0 w 74"/>
                <a:gd name="T3" fmla="*/ 84 h 138"/>
                <a:gd name="T4" fmla="*/ 74 w 74"/>
                <a:gd name="T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38">
                  <a:moveTo>
                    <a:pt x="74" y="0"/>
                  </a:moveTo>
                  <a:lnTo>
                    <a:pt x="0" y="84"/>
                  </a:lnTo>
                  <a:lnTo>
                    <a:pt x="74" y="138"/>
                  </a:lnTo>
                </a:path>
              </a:pathLst>
            </a:custGeom>
            <a:noFill/>
            <a:ln w="12700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57" name="Ovál 56">
              <a:extLst>
                <a:ext uri="{FF2B5EF4-FFF2-40B4-BE49-F238E27FC236}">
                  <a16:creationId xmlns:a16="http://schemas.microsoft.com/office/drawing/2014/main" id="{395C39E8-3302-49E7-94D9-74980FF63779}"/>
                </a:ext>
              </a:extLst>
            </p:cNvPr>
            <p:cNvSpPr/>
            <p:nvPr userDrawn="1"/>
          </p:nvSpPr>
          <p:spPr>
            <a:xfrm>
              <a:off x="1280950" y="2909012"/>
              <a:ext cx="579600" cy="579600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Hodiny 1">
            <a:extLst>
              <a:ext uri="{FF2B5EF4-FFF2-40B4-BE49-F238E27FC236}">
                <a16:creationId xmlns:a16="http://schemas.microsoft.com/office/drawing/2014/main" id="{A6203424-3F81-47FB-88CC-6871A906E907}"/>
              </a:ext>
            </a:extLst>
          </p:cNvPr>
          <p:cNvGrpSpPr/>
          <p:nvPr userDrawn="1"/>
        </p:nvGrpSpPr>
        <p:grpSpPr>
          <a:xfrm>
            <a:off x="2895667" y="2124075"/>
            <a:ext cx="579600" cy="579600"/>
            <a:chOff x="1286094" y="2124075"/>
            <a:chExt cx="579600" cy="579600"/>
          </a:xfrm>
        </p:grpSpPr>
        <p:sp>
          <p:nvSpPr>
            <p:cNvPr id="60" name="Ovál 59">
              <a:extLst>
                <a:ext uri="{FF2B5EF4-FFF2-40B4-BE49-F238E27FC236}">
                  <a16:creationId xmlns:a16="http://schemas.microsoft.com/office/drawing/2014/main" id="{89F1EDF4-DFA0-4367-BCC0-CE3B790DAD67}"/>
                </a:ext>
              </a:extLst>
            </p:cNvPr>
            <p:cNvSpPr/>
            <p:nvPr userDrawn="1"/>
          </p:nvSpPr>
          <p:spPr>
            <a:xfrm>
              <a:off x="1286094" y="2124075"/>
              <a:ext cx="579600" cy="579600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id="{59AEEB0D-75E9-4453-A833-C082CF4177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76607" y="2259175"/>
              <a:ext cx="117475" cy="239712"/>
            </a:xfrm>
            <a:custGeom>
              <a:avLst/>
              <a:gdLst>
                <a:gd name="T0" fmla="*/ 0 w 74"/>
                <a:gd name="T1" fmla="*/ 0 h 151"/>
                <a:gd name="T2" fmla="*/ 0 w 74"/>
                <a:gd name="T3" fmla="*/ 98 h 151"/>
                <a:gd name="T4" fmla="*/ 74 w 74"/>
                <a:gd name="T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51">
                  <a:moveTo>
                    <a:pt x="0" y="0"/>
                  </a:moveTo>
                  <a:lnTo>
                    <a:pt x="0" y="98"/>
                  </a:lnTo>
                  <a:lnTo>
                    <a:pt x="74" y="151"/>
                  </a:lnTo>
                </a:path>
              </a:pathLst>
            </a:custGeom>
            <a:noFill/>
            <a:ln w="12700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</p:grpSp>
    </p:spTree>
    <p:extLst>
      <p:ext uri="{BB962C8B-B14F-4D97-AF65-F5344CB8AC3E}">
        <p14:creationId xmlns:p14="http://schemas.microsoft.com/office/powerpoint/2010/main" val="41124705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</p:bld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99E13DCA-4BF8-434F-80C9-73AE97156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61B64267-E2ED-4255-9661-C42010C5B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19" name="Lupa">
            <a:extLst>
              <a:ext uri="{FF2B5EF4-FFF2-40B4-BE49-F238E27FC236}">
                <a16:creationId xmlns:a16="http://schemas.microsoft.com/office/drawing/2014/main" id="{16358856-6BB1-441E-9484-9D2134BADE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401" y="1745709"/>
            <a:ext cx="3481842" cy="3136644"/>
          </a:xfrm>
          <a:prstGeom prst="rect">
            <a:avLst/>
          </a:prstGeom>
        </p:spPr>
      </p:pic>
      <p:pic>
        <p:nvPicPr>
          <p:cNvPr id="20" name="Vlak">
            <a:extLst>
              <a:ext uri="{FF2B5EF4-FFF2-40B4-BE49-F238E27FC236}">
                <a16:creationId xmlns:a16="http://schemas.microsoft.com/office/drawing/2014/main" id="{166156FF-3C4E-4299-BD8D-B09DCEE2844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466" y="2446871"/>
            <a:ext cx="8646216" cy="1159596"/>
          </a:xfrm>
          <a:prstGeom prst="rect">
            <a:avLst/>
          </a:prstGeom>
        </p:spPr>
      </p:pic>
      <p:pic>
        <p:nvPicPr>
          <p:cNvPr id="21" name="Lupa (vyrez)">
            <a:extLst>
              <a:ext uri="{FF2B5EF4-FFF2-40B4-BE49-F238E27FC236}">
                <a16:creationId xmlns:a16="http://schemas.microsoft.com/office/drawing/2014/main" id="{AB258380-23AF-41F5-82D5-37257215C8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401" y="1745709"/>
            <a:ext cx="3481842" cy="313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1290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757E4CAA-8F93-411E-8FEB-BFEEAEC70F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C6C973FB-27C8-4CEA-B254-83520F5682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23" name="Země">
            <a:extLst>
              <a:ext uri="{FF2B5EF4-FFF2-40B4-BE49-F238E27FC236}">
                <a16:creationId xmlns:a16="http://schemas.microsoft.com/office/drawing/2014/main" id="{72D4E096-1F7D-49A0-9DC8-EC466FEB6B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285" y="4391338"/>
            <a:ext cx="6896538" cy="391716"/>
          </a:xfrm>
          <a:prstGeom prst="rect">
            <a:avLst/>
          </a:prstGeom>
        </p:spPr>
      </p:pic>
      <p:pic>
        <p:nvPicPr>
          <p:cNvPr id="24" name="Lavička vpravo">
            <a:extLst>
              <a:ext uri="{FF2B5EF4-FFF2-40B4-BE49-F238E27FC236}">
                <a16:creationId xmlns:a16="http://schemas.microsoft.com/office/drawing/2014/main" id="{883F35F6-FFB6-48D1-B3AA-6545664592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645" y="3791039"/>
            <a:ext cx="1612468" cy="600696"/>
          </a:xfrm>
          <a:prstGeom prst="rect">
            <a:avLst/>
          </a:prstGeom>
        </p:spPr>
      </p:pic>
      <p:pic>
        <p:nvPicPr>
          <p:cNvPr id="25" name="Lavička vlevo">
            <a:extLst>
              <a:ext uri="{FF2B5EF4-FFF2-40B4-BE49-F238E27FC236}">
                <a16:creationId xmlns:a16="http://schemas.microsoft.com/office/drawing/2014/main" id="{B42ADC2B-733D-4BE0-A9CA-12382FAEA25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843" y="3791685"/>
            <a:ext cx="928361" cy="602640"/>
          </a:xfrm>
          <a:prstGeom prst="rect">
            <a:avLst/>
          </a:prstGeom>
        </p:spPr>
      </p:pic>
      <p:pic>
        <p:nvPicPr>
          <p:cNvPr id="26" name="Sloupy">
            <a:extLst>
              <a:ext uri="{FF2B5EF4-FFF2-40B4-BE49-F238E27FC236}">
                <a16:creationId xmlns:a16="http://schemas.microsoft.com/office/drawing/2014/main" id="{FF62EECE-9485-4924-8FC3-A7110433D03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76" y="2817644"/>
            <a:ext cx="5026191" cy="1581444"/>
          </a:xfrm>
          <a:prstGeom prst="rect">
            <a:avLst/>
          </a:prstGeom>
        </p:spPr>
      </p:pic>
      <p:pic>
        <p:nvPicPr>
          <p:cNvPr id="28" name="Střecha">
            <a:extLst>
              <a:ext uri="{FF2B5EF4-FFF2-40B4-BE49-F238E27FC236}">
                <a16:creationId xmlns:a16="http://schemas.microsoft.com/office/drawing/2014/main" id="{BC2AA7A1-4D0D-4B39-A592-2EC61080AE2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96" y="2649642"/>
            <a:ext cx="6578326" cy="178848"/>
          </a:xfrm>
          <a:prstGeom prst="rect">
            <a:avLst/>
          </a:prstGeom>
        </p:spPr>
      </p:pic>
      <p:pic>
        <p:nvPicPr>
          <p:cNvPr id="30" name="Obrázek 29">
            <a:extLst>
              <a:ext uri="{FF2B5EF4-FFF2-40B4-BE49-F238E27FC236}">
                <a16:creationId xmlns:a16="http://schemas.microsoft.com/office/drawing/2014/main" id="{CAB44B53-6015-4C9E-B9FA-7A0C79C91F2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919" y="3274712"/>
            <a:ext cx="634478" cy="1118772"/>
          </a:xfrm>
          <a:prstGeom prst="rect">
            <a:avLst/>
          </a:prstGeom>
        </p:spPr>
      </p:pic>
      <p:pic>
        <p:nvPicPr>
          <p:cNvPr id="31" name="Cedule 2">
            <a:extLst>
              <a:ext uri="{FF2B5EF4-FFF2-40B4-BE49-F238E27FC236}">
                <a16:creationId xmlns:a16="http://schemas.microsoft.com/office/drawing/2014/main" id="{8CBB6C82-3E07-4859-9DE9-426465C761E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571" y="2826447"/>
            <a:ext cx="551762" cy="254664"/>
          </a:xfrm>
          <a:prstGeom prst="rect">
            <a:avLst/>
          </a:prstGeom>
        </p:spPr>
      </p:pic>
      <p:pic>
        <p:nvPicPr>
          <p:cNvPr id="32" name="Lavička">
            <a:extLst>
              <a:ext uri="{FF2B5EF4-FFF2-40B4-BE49-F238E27FC236}">
                <a16:creationId xmlns:a16="http://schemas.microsoft.com/office/drawing/2014/main" id="{9D464233-A58E-4ADF-8A86-8612770A11C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860" y="3772141"/>
            <a:ext cx="1069465" cy="626940"/>
          </a:xfrm>
          <a:prstGeom prst="rect">
            <a:avLst/>
          </a:prstGeom>
        </p:spPr>
      </p:pic>
      <p:pic>
        <p:nvPicPr>
          <p:cNvPr id="34" name="Cedule 1">
            <a:extLst>
              <a:ext uri="{FF2B5EF4-FFF2-40B4-BE49-F238E27FC236}">
                <a16:creationId xmlns:a16="http://schemas.microsoft.com/office/drawing/2014/main" id="{96E19D94-3E06-4BCB-8CED-6609DEBA757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212" y="2826447"/>
            <a:ext cx="551762" cy="25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405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10ED63CA-0A44-42EC-8198-A227086E15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C0C793BD-0162-4581-B628-3B69074B38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24" name="Kopeček A3">
            <a:extLst>
              <a:ext uri="{FF2B5EF4-FFF2-40B4-BE49-F238E27FC236}">
                <a16:creationId xmlns:a16="http://schemas.microsoft.com/office/drawing/2014/main" id="{84C4F360-3686-4EE7-8906-48AFA95FE1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481" y="3859021"/>
            <a:ext cx="860243" cy="219672"/>
          </a:xfrm>
          <a:prstGeom prst="rect">
            <a:avLst/>
          </a:prstGeom>
        </p:spPr>
      </p:pic>
      <p:pic>
        <p:nvPicPr>
          <p:cNvPr id="26" name="Kopeček A2">
            <a:extLst>
              <a:ext uri="{FF2B5EF4-FFF2-40B4-BE49-F238E27FC236}">
                <a16:creationId xmlns:a16="http://schemas.microsoft.com/office/drawing/2014/main" id="{90E6C49B-75B9-4FF9-96E0-FE5F7DA52FE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645" y="3827356"/>
            <a:ext cx="461261" cy="116640"/>
          </a:xfrm>
          <a:prstGeom prst="rect">
            <a:avLst/>
          </a:prstGeom>
        </p:spPr>
      </p:pic>
      <p:pic>
        <p:nvPicPr>
          <p:cNvPr id="27" name="Kopeček A1">
            <a:extLst>
              <a:ext uri="{FF2B5EF4-FFF2-40B4-BE49-F238E27FC236}">
                <a16:creationId xmlns:a16="http://schemas.microsoft.com/office/drawing/2014/main" id="{F05F4D80-6300-4981-8409-1881C6DD539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215" y="3544520"/>
            <a:ext cx="1369187" cy="349920"/>
          </a:xfrm>
          <a:prstGeom prst="rect">
            <a:avLst/>
          </a:prstGeom>
        </p:spPr>
      </p:pic>
      <p:pic>
        <p:nvPicPr>
          <p:cNvPr id="29" name="Kopeček B2">
            <a:extLst>
              <a:ext uri="{FF2B5EF4-FFF2-40B4-BE49-F238E27FC236}">
                <a16:creationId xmlns:a16="http://schemas.microsoft.com/office/drawing/2014/main" id="{F71081E1-F099-4ECD-BE4C-366944D596A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98" y="4389353"/>
            <a:ext cx="980910" cy="250776"/>
          </a:xfrm>
          <a:prstGeom prst="rect">
            <a:avLst/>
          </a:prstGeom>
        </p:spPr>
      </p:pic>
      <p:pic>
        <p:nvPicPr>
          <p:cNvPr id="30" name="Kopeček B1">
            <a:extLst>
              <a:ext uri="{FF2B5EF4-FFF2-40B4-BE49-F238E27FC236}">
                <a16:creationId xmlns:a16="http://schemas.microsoft.com/office/drawing/2014/main" id="{14FD7334-E859-4C02-A1C0-4B87C091694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589" y="4323340"/>
            <a:ext cx="664644" cy="169128"/>
          </a:xfrm>
          <a:prstGeom prst="rect">
            <a:avLst/>
          </a:prstGeom>
        </p:spPr>
      </p:pic>
      <p:cxnSp>
        <p:nvCxnSpPr>
          <p:cNvPr id="32" name="Země A">
            <a:extLst>
              <a:ext uri="{FF2B5EF4-FFF2-40B4-BE49-F238E27FC236}">
                <a16:creationId xmlns:a16="http://schemas.microsoft.com/office/drawing/2014/main" id="{BFF4A0C7-A556-4024-A658-5C28E2BFDB0E}"/>
              </a:ext>
            </a:extLst>
          </p:cNvPr>
          <p:cNvCxnSpPr/>
          <p:nvPr userDrawn="1"/>
        </p:nvCxnSpPr>
        <p:spPr>
          <a:xfrm>
            <a:off x="4780374" y="4076700"/>
            <a:ext cx="6693677" cy="0"/>
          </a:xfrm>
          <a:prstGeom prst="line">
            <a:avLst/>
          </a:prstGeom>
          <a:ln w="1270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Země B1">
            <a:extLst>
              <a:ext uri="{FF2B5EF4-FFF2-40B4-BE49-F238E27FC236}">
                <a16:creationId xmlns:a16="http://schemas.microsoft.com/office/drawing/2014/main" id="{94825DE9-6F4E-4431-8A40-B976A0813450}"/>
              </a:ext>
            </a:extLst>
          </p:cNvPr>
          <p:cNvCxnSpPr>
            <a:cxnSpLocks/>
          </p:cNvCxnSpPr>
          <p:nvPr userDrawn="1"/>
        </p:nvCxnSpPr>
        <p:spPr>
          <a:xfrm>
            <a:off x="11121724" y="4862145"/>
            <a:ext cx="1070178" cy="0"/>
          </a:xfrm>
          <a:prstGeom prst="line">
            <a:avLst/>
          </a:prstGeom>
          <a:ln w="1270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Země B2">
            <a:extLst>
              <a:ext uri="{FF2B5EF4-FFF2-40B4-BE49-F238E27FC236}">
                <a16:creationId xmlns:a16="http://schemas.microsoft.com/office/drawing/2014/main" id="{D3148D87-B36C-43BF-8379-A6A548BBE829}"/>
              </a:ext>
            </a:extLst>
          </p:cNvPr>
          <p:cNvCxnSpPr>
            <a:cxnSpLocks/>
          </p:cNvCxnSpPr>
          <p:nvPr userDrawn="1"/>
        </p:nvCxnSpPr>
        <p:spPr>
          <a:xfrm>
            <a:off x="7537655" y="4862145"/>
            <a:ext cx="2406578" cy="0"/>
          </a:xfrm>
          <a:prstGeom prst="line">
            <a:avLst/>
          </a:prstGeom>
          <a:ln w="1270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Bagr v2">
            <a:extLst>
              <a:ext uri="{FF2B5EF4-FFF2-40B4-BE49-F238E27FC236}">
                <a16:creationId xmlns:a16="http://schemas.microsoft.com/office/drawing/2014/main" id="{5DE84C9E-D001-4866-96E6-F6587966DD9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081" y="2047423"/>
            <a:ext cx="3787403" cy="1966356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19836468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2" presetClass="entr" presetSubtype="2" decel="7800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4C70235F-C896-4870-ABCD-3D52EF91A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24580967-2E54-47DC-92C6-474EC61546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cxnSp>
        <p:nvCxnSpPr>
          <p:cNvPr id="22" name="Základna">
            <a:extLst>
              <a:ext uri="{FF2B5EF4-FFF2-40B4-BE49-F238E27FC236}">
                <a16:creationId xmlns:a16="http://schemas.microsoft.com/office/drawing/2014/main" id="{39C400BD-2998-4AE5-9E23-C049549A2716}"/>
              </a:ext>
            </a:extLst>
          </p:cNvPr>
          <p:cNvCxnSpPr>
            <a:cxnSpLocks/>
          </p:cNvCxnSpPr>
          <p:nvPr userDrawn="1"/>
        </p:nvCxnSpPr>
        <p:spPr>
          <a:xfrm>
            <a:off x="6788601" y="4900231"/>
            <a:ext cx="4270884" cy="0"/>
          </a:xfrm>
          <a:prstGeom prst="line">
            <a:avLst/>
          </a:prstGeom>
          <a:ln w="1270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oupec 1">
            <a:extLst>
              <a:ext uri="{FF2B5EF4-FFF2-40B4-BE49-F238E27FC236}">
                <a16:creationId xmlns:a16="http://schemas.microsoft.com/office/drawing/2014/main" id="{20914464-3FCC-4063-A1DF-93A6913753C3}"/>
              </a:ext>
            </a:extLst>
          </p:cNvPr>
          <p:cNvSpPr/>
          <p:nvPr userDrawn="1"/>
        </p:nvSpPr>
        <p:spPr>
          <a:xfrm>
            <a:off x="7436301" y="3597688"/>
            <a:ext cx="346710" cy="1302543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4" name="Sloupec 2">
            <a:extLst>
              <a:ext uri="{FF2B5EF4-FFF2-40B4-BE49-F238E27FC236}">
                <a16:creationId xmlns:a16="http://schemas.microsoft.com/office/drawing/2014/main" id="{1F74CA12-B596-4C08-A389-89FFA8D87AE4}"/>
              </a:ext>
            </a:extLst>
          </p:cNvPr>
          <p:cNvSpPr/>
          <p:nvPr userDrawn="1"/>
        </p:nvSpPr>
        <p:spPr>
          <a:xfrm>
            <a:off x="8095876" y="3309564"/>
            <a:ext cx="346710" cy="1590668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5" name="Sloupec 3">
            <a:extLst>
              <a:ext uri="{FF2B5EF4-FFF2-40B4-BE49-F238E27FC236}">
                <a16:creationId xmlns:a16="http://schemas.microsoft.com/office/drawing/2014/main" id="{A5046FDE-3856-465B-B7DF-455F04F9E563}"/>
              </a:ext>
            </a:extLst>
          </p:cNvPr>
          <p:cNvSpPr/>
          <p:nvPr userDrawn="1"/>
        </p:nvSpPr>
        <p:spPr>
          <a:xfrm>
            <a:off x="8750688" y="2819019"/>
            <a:ext cx="346710" cy="2081216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6" name="Sloupec 4">
            <a:extLst>
              <a:ext uri="{FF2B5EF4-FFF2-40B4-BE49-F238E27FC236}">
                <a16:creationId xmlns:a16="http://schemas.microsoft.com/office/drawing/2014/main" id="{C3D61DFE-2C6F-4F48-A1FC-3DEE6A2B1783}"/>
              </a:ext>
            </a:extLst>
          </p:cNvPr>
          <p:cNvSpPr/>
          <p:nvPr userDrawn="1"/>
        </p:nvSpPr>
        <p:spPr>
          <a:xfrm>
            <a:off x="9410263" y="3781043"/>
            <a:ext cx="346710" cy="1119191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7" name="Sloupec 5">
            <a:extLst>
              <a:ext uri="{FF2B5EF4-FFF2-40B4-BE49-F238E27FC236}">
                <a16:creationId xmlns:a16="http://schemas.microsoft.com/office/drawing/2014/main" id="{05F36812-FD2B-48F0-93C8-854414A681E6}"/>
              </a:ext>
            </a:extLst>
          </p:cNvPr>
          <p:cNvSpPr/>
          <p:nvPr userDrawn="1"/>
        </p:nvSpPr>
        <p:spPr>
          <a:xfrm>
            <a:off x="10065075" y="2576161"/>
            <a:ext cx="346710" cy="2324074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grpSp>
        <p:nvGrpSpPr>
          <p:cNvPr id="28" name="Šipka">
            <a:extLst>
              <a:ext uri="{FF2B5EF4-FFF2-40B4-BE49-F238E27FC236}">
                <a16:creationId xmlns:a16="http://schemas.microsoft.com/office/drawing/2014/main" id="{5C25095F-F656-41A8-AE1D-35403B8958F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362824" y="1511827"/>
            <a:ext cx="3175000" cy="1879600"/>
            <a:chOff x="2808" y="989"/>
            <a:chExt cx="2000" cy="1184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52A6F6BF-2F20-4B1C-825B-2A8DFD2AB7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08" y="1050"/>
              <a:ext cx="2000" cy="1123"/>
            </a:xfrm>
            <a:custGeom>
              <a:avLst/>
              <a:gdLst>
                <a:gd name="T0" fmla="*/ 0 w 11998"/>
                <a:gd name="T1" fmla="*/ 5615 h 5615"/>
                <a:gd name="T2" fmla="*/ 6665 w 11998"/>
                <a:gd name="T3" fmla="*/ 1498 h 5615"/>
                <a:gd name="T4" fmla="*/ 7998 w 11998"/>
                <a:gd name="T5" fmla="*/ 2246 h 5615"/>
                <a:gd name="T6" fmla="*/ 11998 w 11998"/>
                <a:gd name="T7" fmla="*/ 0 h 5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98" h="5615">
                  <a:moveTo>
                    <a:pt x="0" y="5615"/>
                  </a:moveTo>
                  <a:lnTo>
                    <a:pt x="6665" y="1498"/>
                  </a:lnTo>
                  <a:lnTo>
                    <a:pt x="7998" y="2246"/>
                  </a:lnTo>
                  <a:lnTo>
                    <a:pt x="11998" y="0"/>
                  </a:lnTo>
                </a:path>
              </a:pathLst>
            </a:custGeom>
            <a:noFill/>
            <a:ln w="1270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71CFF96C-9D81-4779-9993-7C959E23D1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7" y="989"/>
              <a:ext cx="289" cy="355"/>
            </a:xfrm>
            <a:custGeom>
              <a:avLst/>
              <a:gdLst>
                <a:gd name="T0" fmla="*/ 1368 w 1736"/>
                <a:gd name="T1" fmla="*/ 1776 h 1776"/>
                <a:gd name="T2" fmla="*/ 1736 w 1736"/>
                <a:gd name="T3" fmla="*/ 311 h 1776"/>
                <a:gd name="T4" fmla="*/ 0 w 1736"/>
                <a:gd name="T5" fmla="*/ 0 h 1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6" h="1776">
                  <a:moveTo>
                    <a:pt x="1368" y="1776"/>
                  </a:moveTo>
                  <a:lnTo>
                    <a:pt x="1736" y="311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</p:grpSp>
    </p:spTree>
    <p:extLst>
      <p:ext uri="{BB962C8B-B14F-4D97-AF65-F5344CB8AC3E}">
        <p14:creationId xmlns:p14="http://schemas.microsoft.com/office/powerpoint/2010/main" val="1957401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</p:bld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H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C73764B-4139-47A7-AB2F-2EF4E4AE53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DA52E908-4F97-4411-A464-91555477B3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22" name="Planeta Země">
            <a:extLst>
              <a:ext uri="{FF2B5EF4-FFF2-40B4-BE49-F238E27FC236}">
                <a16:creationId xmlns:a16="http://schemas.microsoft.com/office/drawing/2014/main" id="{8D1F94DC-5711-43AA-B4CA-64CF2AD86A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122" y="2687297"/>
            <a:ext cx="1639716" cy="1614492"/>
          </a:xfrm>
          <a:prstGeom prst="rect">
            <a:avLst/>
          </a:prstGeom>
        </p:spPr>
      </p:pic>
      <p:pic>
        <p:nvPicPr>
          <p:cNvPr id="23" name="Bublina 1">
            <a:extLst>
              <a:ext uri="{FF2B5EF4-FFF2-40B4-BE49-F238E27FC236}">
                <a16:creationId xmlns:a16="http://schemas.microsoft.com/office/drawing/2014/main" id="{EFD8C111-9AC4-40E4-A4A6-8B15457DBA3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599" y="3002063"/>
            <a:ext cx="1408112" cy="1156680"/>
          </a:xfrm>
          <a:prstGeom prst="rect">
            <a:avLst/>
          </a:prstGeom>
        </p:spPr>
      </p:pic>
      <p:pic>
        <p:nvPicPr>
          <p:cNvPr id="24" name="Bublina 2">
            <a:extLst>
              <a:ext uri="{FF2B5EF4-FFF2-40B4-BE49-F238E27FC236}">
                <a16:creationId xmlns:a16="http://schemas.microsoft.com/office/drawing/2014/main" id="{BFC607AC-8651-4349-B016-A3A5035D13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83" y="3699650"/>
            <a:ext cx="1135637" cy="743580"/>
          </a:xfrm>
          <a:prstGeom prst="rect">
            <a:avLst/>
          </a:prstGeom>
        </p:spPr>
      </p:pic>
      <p:pic>
        <p:nvPicPr>
          <p:cNvPr id="25" name="Text">
            <a:extLst>
              <a:ext uri="{FF2B5EF4-FFF2-40B4-BE49-F238E27FC236}">
                <a16:creationId xmlns:a16="http://schemas.microsoft.com/office/drawing/2014/main" id="{95248617-FE6C-487C-B866-542D0A689B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169" y="3833723"/>
            <a:ext cx="888463" cy="268272"/>
          </a:xfrm>
          <a:prstGeom prst="rect">
            <a:avLst/>
          </a:prstGeom>
        </p:spPr>
      </p:pic>
      <p:pic>
        <p:nvPicPr>
          <p:cNvPr id="26" name="Kniha">
            <a:extLst>
              <a:ext uri="{FF2B5EF4-FFF2-40B4-BE49-F238E27FC236}">
                <a16:creationId xmlns:a16="http://schemas.microsoft.com/office/drawing/2014/main" id="{FB17312C-8AD4-4DFC-932F-7A148BEA453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554" y="3547251"/>
            <a:ext cx="2582674" cy="131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667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A66DFDAC-1940-4CAE-9E45-F80FFA8D4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30" name="Obrázek 29">
            <a:extLst>
              <a:ext uri="{FF2B5EF4-FFF2-40B4-BE49-F238E27FC236}">
                <a16:creationId xmlns:a16="http://schemas.microsoft.com/office/drawing/2014/main" id="{CEE2B377-ED97-468A-BFE2-F665AF4BA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31" name="Dokument 1">
            <a:extLst>
              <a:ext uri="{FF2B5EF4-FFF2-40B4-BE49-F238E27FC236}">
                <a16:creationId xmlns:a16="http://schemas.microsoft.com/office/drawing/2014/main" id="{C0980172-1029-4197-A05B-70E5D7526F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692" y="3439110"/>
            <a:ext cx="942958" cy="1244160"/>
          </a:xfrm>
          <a:prstGeom prst="rect">
            <a:avLst/>
          </a:prstGeom>
        </p:spPr>
      </p:pic>
      <p:pic>
        <p:nvPicPr>
          <p:cNvPr id="32" name="Dokument 1 Text">
            <a:extLst>
              <a:ext uri="{FF2B5EF4-FFF2-40B4-BE49-F238E27FC236}">
                <a16:creationId xmlns:a16="http://schemas.microsoft.com/office/drawing/2014/main" id="{8EC84A42-EBC0-4F2F-B59D-D93FBB9FFE7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50" y="3861746"/>
            <a:ext cx="679241" cy="509328"/>
          </a:xfrm>
          <a:prstGeom prst="rect">
            <a:avLst/>
          </a:prstGeom>
        </p:spPr>
      </p:pic>
      <p:pic>
        <p:nvPicPr>
          <p:cNvPr id="33" name="Ruce">
            <a:extLst>
              <a:ext uri="{FF2B5EF4-FFF2-40B4-BE49-F238E27FC236}">
                <a16:creationId xmlns:a16="http://schemas.microsoft.com/office/drawing/2014/main" id="{B5FB75F2-AA50-4095-AE34-BC6C3D64BBA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495" y="3550890"/>
            <a:ext cx="1412005" cy="1132380"/>
          </a:xfrm>
          <a:prstGeom prst="rect">
            <a:avLst/>
          </a:prstGeom>
        </p:spPr>
      </p:pic>
      <p:pic>
        <p:nvPicPr>
          <p:cNvPr id="34" name="Šipka 1">
            <a:extLst>
              <a:ext uri="{FF2B5EF4-FFF2-40B4-BE49-F238E27FC236}">
                <a16:creationId xmlns:a16="http://schemas.microsoft.com/office/drawing/2014/main" id="{AF446C91-5055-4E88-92FF-46899A41260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434" y="3685512"/>
            <a:ext cx="1076276" cy="863136"/>
          </a:xfrm>
          <a:prstGeom prst="rect">
            <a:avLst/>
          </a:prstGeom>
        </p:spPr>
      </p:pic>
      <p:pic>
        <p:nvPicPr>
          <p:cNvPr id="35" name="Tužka">
            <a:extLst>
              <a:ext uri="{FF2B5EF4-FFF2-40B4-BE49-F238E27FC236}">
                <a16:creationId xmlns:a16="http://schemas.microsoft.com/office/drawing/2014/main" id="{E543FFB0-DB0A-4121-8F39-DA4FA591670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557" y="3790328"/>
            <a:ext cx="666591" cy="606528"/>
          </a:xfrm>
          <a:prstGeom prst="rect">
            <a:avLst/>
          </a:prstGeom>
        </p:spPr>
      </p:pic>
      <p:pic>
        <p:nvPicPr>
          <p:cNvPr id="36" name="Dokument 2">
            <a:extLst>
              <a:ext uri="{FF2B5EF4-FFF2-40B4-BE49-F238E27FC236}">
                <a16:creationId xmlns:a16="http://schemas.microsoft.com/office/drawing/2014/main" id="{8C144B92-DDB6-4FA3-B654-7C6B361592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045" y="3439110"/>
            <a:ext cx="942958" cy="1244160"/>
          </a:xfrm>
          <a:prstGeom prst="rect">
            <a:avLst/>
          </a:prstGeom>
        </p:spPr>
      </p:pic>
      <p:pic>
        <p:nvPicPr>
          <p:cNvPr id="37" name="Šipka 2">
            <a:extLst>
              <a:ext uri="{FF2B5EF4-FFF2-40B4-BE49-F238E27FC236}">
                <a16:creationId xmlns:a16="http://schemas.microsoft.com/office/drawing/2014/main" id="{F06B1C92-980E-4D0D-9E09-58D05473771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85" y="3685512"/>
            <a:ext cx="1076276" cy="863136"/>
          </a:xfrm>
          <a:prstGeom prst="rect">
            <a:avLst/>
          </a:prstGeom>
        </p:spPr>
      </p:pic>
      <p:cxnSp>
        <p:nvCxnSpPr>
          <p:cNvPr id="38" name="Linka podpisu">
            <a:extLst>
              <a:ext uri="{FF2B5EF4-FFF2-40B4-BE49-F238E27FC236}">
                <a16:creationId xmlns:a16="http://schemas.microsoft.com/office/drawing/2014/main" id="{D00EB4E6-403D-480A-ACA6-F33674279FF0}"/>
              </a:ext>
            </a:extLst>
          </p:cNvPr>
          <p:cNvCxnSpPr/>
          <p:nvPr userDrawn="1"/>
        </p:nvCxnSpPr>
        <p:spPr>
          <a:xfrm>
            <a:off x="9935557" y="4444356"/>
            <a:ext cx="679387" cy="0"/>
          </a:xfrm>
          <a:prstGeom prst="line">
            <a:avLst/>
          </a:prstGeom>
          <a:ln w="1270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4785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29167E-6 -7.40741E-7 L 0.06497 -7.40741E-7 " pathEditMode="relative" rAng="0" ptsTypes="AA">
                                      <p:cBhvr>
                                        <p:cTn id="34" dur="4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2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J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Skupina 327">
            <a:extLst>
              <a:ext uri="{FF2B5EF4-FFF2-40B4-BE49-F238E27FC236}">
                <a16:creationId xmlns:a16="http://schemas.microsoft.com/office/drawing/2014/main" id="{59C81BF4-9728-49DD-8C4F-1779374B9DFD}"/>
              </a:ext>
            </a:extLst>
          </p:cNvPr>
          <p:cNvGrpSpPr/>
          <p:nvPr userDrawn="1"/>
        </p:nvGrpSpPr>
        <p:grpSpPr>
          <a:xfrm>
            <a:off x="0" y="1783980"/>
            <a:ext cx="12192000" cy="3569969"/>
            <a:chOff x="0" y="1783980"/>
            <a:chExt cx="12192000" cy="3569969"/>
          </a:xfrm>
        </p:grpSpPr>
        <p:pic>
          <p:nvPicPr>
            <p:cNvPr id="270" name="Grafický objekt 269">
              <a:extLst>
                <a:ext uri="{FF2B5EF4-FFF2-40B4-BE49-F238E27FC236}">
                  <a16:creationId xmlns:a16="http://schemas.microsoft.com/office/drawing/2014/main" id="{5E7BD8BB-7BDE-405D-B985-64CE8797BC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0" y="1783980"/>
              <a:ext cx="12192000" cy="3569969"/>
            </a:xfrm>
            <a:prstGeom prst="rect">
              <a:avLst/>
            </a:prstGeom>
          </p:spPr>
        </p:pic>
        <p:sp>
          <p:nvSpPr>
            <p:cNvPr id="326" name="Ovál 325">
              <a:extLst>
                <a:ext uri="{FF2B5EF4-FFF2-40B4-BE49-F238E27FC236}">
                  <a16:creationId xmlns:a16="http://schemas.microsoft.com/office/drawing/2014/main" id="{45EB8509-C794-4F22-B40C-514438829AF5}"/>
                </a:ext>
              </a:extLst>
            </p:cNvPr>
            <p:cNvSpPr/>
            <p:nvPr userDrawn="1"/>
          </p:nvSpPr>
          <p:spPr>
            <a:xfrm>
              <a:off x="9900501" y="2493606"/>
              <a:ext cx="169690" cy="16969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  <p:sp>
          <p:nvSpPr>
            <p:cNvPr id="327" name="Ovál 326">
              <a:extLst>
                <a:ext uri="{FF2B5EF4-FFF2-40B4-BE49-F238E27FC236}">
                  <a16:creationId xmlns:a16="http://schemas.microsoft.com/office/drawing/2014/main" id="{0F5A4B87-FF7A-4BC0-B7A7-69CC71B29A1A}"/>
                </a:ext>
              </a:extLst>
            </p:cNvPr>
            <p:cNvSpPr/>
            <p:nvPr userDrawn="1"/>
          </p:nvSpPr>
          <p:spPr>
            <a:xfrm>
              <a:off x="10226738" y="2493606"/>
              <a:ext cx="169690" cy="16969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463BA35-4BA4-4A26-8244-84FD08A81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BB7C401F-4CD8-4889-89BF-8E68D873C81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sp>
        <p:nvSpPr>
          <p:cNvPr id="20" name="Prave cervene svetlo">
            <a:extLst>
              <a:ext uri="{FF2B5EF4-FFF2-40B4-BE49-F238E27FC236}">
                <a16:creationId xmlns:a16="http://schemas.microsoft.com/office/drawing/2014/main" id="{3467C39F-C73E-4BAE-8FC9-1F8DAAA78574}"/>
              </a:ext>
            </a:extLst>
          </p:cNvPr>
          <p:cNvSpPr/>
          <p:nvPr userDrawn="1"/>
        </p:nvSpPr>
        <p:spPr>
          <a:xfrm>
            <a:off x="10266583" y="2533451"/>
            <a:ext cx="90000" cy="9000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82" name="Leve cervene svetlo">
            <a:extLst>
              <a:ext uri="{FF2B5EF4-FFF2-40B4-BE49-F238E27FC236}">
                <a16:creationId xmlns:a16="http://schemas.microsoft.com/office/drawing/2014/main" id="{25F99B13-E6D4-4760-8D0E-2A752F63B4AB}"/>
              </a:ext>
            </a:extLst>
          </p:cNvPr>
          <p:cNvSpPr/>
          <p:nvPr userDrawn="1"/>
        </p:nvSpPr>
        <p:spPr>
          <a:xfrm>
            <a:off x="9940346" y="2533451"/>
            <a:ext cx="90000" cy="9000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963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repeatCount="indefinite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82" grpId="0" animBg="1"/>
      <p:bldP spid="82" grpId="1" animBg="1"/>
    </p:bld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463BA35-4BA4-4A26-8244-84FD08A81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19" name="Logo">
            <a:extLst>
              <a:ext uri="{FF2B5EF4-FFF2-40B4-BE49-F238E27FC236}">
                <a16:creationId xmlns:a16="http://schemas.microsoft.com/office/drawing/2014/main" id="{BB7C401F-4CD8-4889-89BF-8E68D873C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23" name="Zaklady">
            <a:extLst>
              <a:ext uri="{FF2B5EF4-FFF2-40B4-BE49-F238E27FC236}">
                <a16:creationId xmlns:a16="http://schemas.microsoft.com/office/drawing/2014/main" id="{1F90F264-727F-4B04-820C-13E1230C41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603" y="2003943"/>
            <a:ext cx="10776397" cy="2829793"/>
          </a:xfrm>
          <a:prstGeom prst="rect">
            <a:avLst/>
          </a:prstGeom>
        </p:spPr>
      </p:pic>
      <p:pic>
        <p:nvPicPr>
          <p:cNvPr id="25" name="Koleje">
            <a:extLst>
              <a:ext uri="{FF2B5EF4-FFF2-40B4-BE49-F238E27FC236}">
                <a16:creationId xmlns:a16="http://schemas.microsoft.com/office/drawing/2014/main" id="{F981EF43-CC91-45EA-B673-4C2D68D7CE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516" y="2092200"/>
            <a:ext cx="10428024" cy="1484365"/>
          </a:xfrm>
          <a:prstGeom prst="rect">
            <a:avLst/>
          </a:prstGeom>
        </p:spPr>
      </p:pic>
      <p:pic>
        <p:nvPicPr>
          <p:cNvPr id="27" name="Budovva">
            <a:extLst>
              <a:ext uri="{FF2B5EF4-FFF2-40B4-BE49-F238E27FC236}">
                <a16:creationId xmlns:a16="http://schemas.microsoft.com/office/drawing/2014/main" id="{7DA8034D-3915-4B2F-97C9-96F3060FE74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523" y="1667290"/>
            <a:ext cx="5438104" cy="2760002"/>
          </a:xfrm>
          <a:prstGeom prst="rect">
            <a:avLst/>
          </a:prstGeom>
        </p:spPr>
      </p:pic>
      <p:pic>
        <p:nvPicPr>
          <p:cNvPr id="29" name="Schody">
            <a:extLst>
              <a:ext uri="{FF2B5EF4-FFF2-40B4-BE49-F238E27FC236}">
                <a16:creationId xmlns:a16="http://schemas.microsoft.com/office/drawing/2014/main" id="{BD4CE46B-FA4E-4C11-802E-0C21AB84F52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521" y="3890428"/>
            <a:ext cx="2049029" cy="684992"/>
          </a:xfrm>
          <a:prstGeom prst="rect">
            <a:avLst/>
          </a:prstGeom>
        </p:spPr>
      </p:pic>
      <p:pic>
        <p:nvPicPr>
          <p:cNvPr id="3" name="Cedule">
            <a:extLst>
              <a:ext uri="{FF2B5EF4-FFF2-40B4-BE49-F238E27FC236}">
                <a16:creationId xmlns:a16="http://schemas.microsoft.com/office/drawing/2014/main" id="{7273BE8B-78D9-4B49-ABD3-8F44E3936AE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134" y="3031953"/>
            <a:ext cx="613034" cy="274643"/>
          </a:xfrm>
          <a:prstGeom prst="rect">
            <a:avLst/>
          </a:prstGeom>
        </p:spPr>
      </p:pic>
      <p:pic>
        <p:nvPicPr>
          <p:cNvPr id="8" name="Ubezniky">
            <a:extLst>
              <a:ext uri="{FF2B5EF4-FFF2-40B4-BE49-F238E27FC236}">
                <a16:creationId xmlns:a16="http://schemas.microsoft.com/office/drawing/2014/main" id="{86C8A64A-2DA4-491C-A65D-7E02710C0CE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937" y="1311241"/>
            <a:ext cx="10075143" cy="4028530"/>
          </a:xfrm>
          <a:prstGeom prst="rect">
            <a:avLst/>
          </a:prstGeom>
        </p:spPr>
      </p:pic>
      <p:pic>
        <p:nvPicPr>
          <p:cNvPr id="10" name="Info bod 03">
            <a:extLst>
              <a:ext uri="{FF2B5EF4-FFF2-40B4-BE49-F238E27FC236}">
                <a16:creationId xmlns:a16="http://schemas.microsoft.com/office/drawing/2014/main" id="{125C3599-868F-4974-A7D6-A12BD5D7F88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914" y="3856857"/>
            <a:ext cx="288487" cy="1243972"/>
          </a:xfrm>
          <a:prstGeom prst="rect">
            <a:avLst/>
          </a:prstGeom>
        </p:spPr>
      </p:pic>
      <p:pic>
        <p:nvPicPr>
          <p:cNvPr id="12" name="Info bod 02">
            <a:extLst>
              <a:ext uri="{FF2B5EF4-FFF2-40B4-BE49-F238E27FC236}">
                <a16:creationId xmlns:a16="http://schemas.microsoft.com/office/drawing/2014/main" id="{5CA0A4A6-9C5A-4D23-B7B4-E9D54690EF4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543" y="2794393"/>
            <a:ext cx="1486222" cy="391609"/>
          </a:xfrm>
          <a:prstGeom prst="rect">
            <a:avLst/>
          </a:prstGeom>
        </p:spPr>
      </p:pic>
      <p:pic>
        <p:nvPicPr>
          <p:cNvPr id="15" name="Info bod 01">
            <a:extLst>
              <a:ext uri="{FF2B5EF4-FFF2-40B4-BE49-F238E27FC236}">
                <a16:creationId xmlns:a16="http://schemas.microsoft.com/office/drawing/2014/main" id="{169312EC-BF1C-467C-91EE-E5B012BAE3A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865" y="1250549"/>
            <a:ext cx="288487" cy="71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279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4C70235F-C896-4870-ABCD-3D52EF91A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1" name="Logo">
            <a:extLst>
              <a:ext uri="{FF2B5EF4-FFF2-40B4-BE49-F238E27FC236}">
                <a16:creationId xmlns:a16="http://schemas.microsoft.com/office/drawing/2014/main" id="{24580967-2E54-47DC-92C6-474EC61546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3" name="Vlajka obrys">
            <a:extLst>
              <a:ext uri="{FF2B5EF4-FFF2-40B4-BE49-F238E27FC236}">
                <a16:creationId xmlns:a16="http://schemas.microsoft.com/office/drawing/2014/main" id="{6BDB2340-45CC-4190-871A-C06547B5DB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771" y="2030850"/>
            <a:ext cx="4549462" cy="2878906"/>
          </a:xfrm>
          <a:prstGeom prst="rect">
            <a:avLst/>
          </a:prstGeom>
        </p:spPr>
      </p:pic>
      <p:pic>
        <p:nvPicPr>
          <p:cNvPr id="5" name="Graf sloupcovy osy">
            <a:extLst>
              <a:ext uri="{FF2B5EF4-FFF2-40B4-BE49-F238E27FC236}">
                <a16:creationId xmlns:a16="http://schemas.microsoft.com/office/drawing/2014/main" id="{EE4D345F-9423-4046-8107-9E42C7ABEE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435" y="1728164"/>
            <a:ext cx="1791451" cy="1211015"/>
          </a:xfrm>
          <a:prstGeom prst="rect">
            <a:avLst/>
          </a:prstGeom>
        </p:spPr>
      </p:pic>
      <p:pic>
        <p:nvPicPr>
          <p:cNvPr id="44" name="Sloupec 1">
            <a:extLst>
              <a:ext uri="{FF2B5EF4-FFF2-40B4-BE49-F238E27FC236}">
                <a16:creationId xmlns:a16="http://schemas.microsoft.com/office/drawing/2014/main" id="{4E8995F3-0753-4D6B-856C-7CB9C74B02C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658" y="2671644"/>
            <a:ext cx="268525" cy="267535"/>
          </a:xfrm>
          <a:prstGeom prst="rect">
            <a:avLst/>
          </a:prstGeom>
        </p:spPr>
      </p:pic>
      <p:pic>
        <p:nvPicPr>
          <p:cNvPr id="46" name="Sloupec 2">
            <a:extLst>
              <a:ext uri="{FF2B5EF4-FFF2-40B4-BE49-F238E27FC236}">
                <a16:creationId xmlns:a16="http://schemas.microsoft.com/office/drawing/2014/main" id="{C5C6A6D6-129C-4864-B3D9-8439A21CE80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506" y="2535292"/>
            <a:ext cx="268525" cy="403887"/>
          </a:xfrm>
          <a:prstGeom prst="rect">
            <a:avLst/>
          </a:prstGeom>
        </p:spPr>
      </p:pic>
      <p:pic>
        <p:nvPicPr>
          <p:cNvPr id="11" name="Sipka">
            <a:extLst>
              <a:ext uri="{FF2B5EF4-FFF2-40B4-BE49-F238E27FC236}">
                <a16:creationId xmlns:a16="http://schemas.microsoft.com/office/drawing/2014/main" id="{70FD6F6D-CD0C-46B3-8DD7-41341E4E45E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158" y="1597347"/>
            <a:ext cx="947885" cy="566088"/>
          </a:xfrm>
          <a:prstGeom prst="rect">
            <a:avLst/>
          </a:prstGeom>
        </p:spPr>
      </p:pic>
      <p:pic>
        <p:nvPicPr>
          <p:cNvPr id="48" name="Sloupec 3">
            <a:extLst>
              <a:ext uri="{FF2B5EF4-FFF2-40B4-BE49-F238E27FC236}">
                <a16:creationId xmlns:a16="http://schemas.microsoft.com/office/drawing/2014/main" id="{D287F4AC-261C-423B-AC55-1342F6F03C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354" y="2060967"/>
            <a:ext cx="268525" cy="878212"/>
          </a:xfrm>
          <a:prstGeom prst="rect">
            <a:avLst/>
          </a:prstGeom>
        </p:spPr>
      </p:pic>
      <p:pic>
        <p:nvPicPr>
          <p:cNvPr id="50" name="Sloupec 4">
            <a:extLst>
              <a:ext uri="{FF2B5EF4-FFF2-40B4-BE49-F238E27FC236}">
                <a16:creationId xmlns:a16="http://schemas.microsoft.com/office/drawing/2014/main" id="{D26A19FB-9796-405D-AF57-E3F6D3122DB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202" y="2286498"/>
            <a:ext cx="268525" cy="652681"/>
          </a:xfrm>
          <a:prstGeom prst="rect">
            <a:avLst/>
          </a:prstGeom>
        </p:spPr>
      </p:pic>
      <p:pic>
        <p:nvPicPr>
          <p:cNvPr id="52" name="Sloupec 5">
            <a:extLst>
              <a:ext uri="{FF2B5EF4-FFF2-40B4-BE49-F238E27FC236}">
                <a16:creationId xmlns:a16="http://schemas.microsoft.com/office/drawing/2014/main" id="{07A23B1E-30D6-49DA-9BAE-58D52C38FCC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051" y="1728164"/>
            <a:ext cx="268525" cy="1211015"/>
          </a:xfrm>
          <a:prstGeom prst="rect">
            <a:avLst/>
          </a:prstGeom>
        </p:spPr>
      </p:pic>
      <p:pic>
        <p:nvPicPr>
          <p:cNvPr id="17" name="Graf linearni osy">
            <a:extLst>
              <a:ext uri="{FF2B5EF4-FFF2-40B4-BE49-F238E27FC236}">
                <a16:creationId xmlns:a16="http://schemas.microsoft.com/office/drawing/2014/main" id="{89B6DDE3-935F-4922-AEF0-BAF2312961A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521" y="3294273"/>
            <a:ext cx="1618230" cy="1095341"/>
          </a:xfrm>
          <a:prstGeom prst="rect">
            <a:avLst/>
          </a:prstGeom>
        </p:spPr>
      </p:pic>
      <p:pic>
        <p:nvPicPr>
          <p:cNvPr id="31" name="Graf linearni linka 1">
            <a:extLst>
              <a:ext uri="{FF2B5EF4-FFF2-40B4-BE49-F238E27FC236}">
                <a16:creationId xmlns:a16="http://schemas.microsoft.com/office/drawing/2014/main" id="{FDD95E1F-B7CD-48A0-840B-24F68209E1B9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26" y="3468785"/>
            <a:ext cx="1614367" cy="918924"/>
          </a:xfrm>
          <a:prstGeom prst="rect">
            <a:avLst/>
          </a:prstGeom>
        </p:spPr>
      </p:pic>
      <p:pic>
        <p:nvPicPr>
          <p:cNvPr id="33" name="Graf linearni linka 2">
            <a:extLst>
              <a:ext uri="{FF2B5EF4-FFF2-40B4-BE49-F238E27FC236}">
                <a16:creationId xmlns:a16="http://schemas.microsoft.com/office/drawing/2014/main" id="{CE5C359F-1DB0-4063-9D3B-922795B2F47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26" y="3296245"/>
            <a:ext cx="1613723" cy="1091464"/>
          </a:xfrm>
          <a:prstGeom prst="rect">
            <a:avLst/>
          </a:prstGeom>
        </p:spPr>
      </p:pic>
      <p:pic>
        <p:nvPicPr>
          <p:cNvPr id="35" name="Graf linearni linka 3">
            <a:extLst>
              <a:ext uri="{FF2B5EF4-FFF2-40B4-BE49-F238E27FC236}">
                <a16:creationId xmlns:a16="http://schemas.microsoft.com/office/drawing/2014/main" id="{8BF6E61B-4E5A-45A0-997A-0A9EC25FEB1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26" y="3397701"/>
            <a:ext cx="1612435" cy="990008"/>
          </a:xfrm>
          <a:prstGeom prst="rect">
            <a:avLst/>
          </a:prstGeom>
        </p:spPr>
      </p:pic>
      <p:pic>
        <p:nvPicPr>
          <p:cNvPr id="41" name="Graf kolacovy">
            <a:extLst>
              <a:ext uri="{FF2B5EF4-FFF2-40B4-BE49-F238E27FC236}">
                <a16:creationId xmlns:a16="http://schemas.microsoft.com/office/drawing/2014/main" id="{22CB40DF-0B03-4567-9F5C-C3CC3E1B3005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848" y="2255810"/>
            <a:ext cx="903453" cy="903414"/>
          </a:xfrm>
          <a:prstGeom prst="rect">
            <a:avLst/>
          </a:prstGeom>
        </p:spPr>
      </p:pic>
      <p:sp>
        <p:nvSpPr>
          <p:cNvPr id="56" name="Hvezda 10">
            <a:extLst>
              <a:ext uri="{FF2B5EF4-FFF2-40B4-BE49-F238E27FC236}">
                <a16:creationId xmlns:a16="http://schemas.microsoft.com/office/drawing/2014/main" id="{D1EC1110-CED9-4F09-93F2-3B41766CDF0E}"/>
              </a:ext>
            </a:extLst>
          </p:cNvPr>
          <p:cNvSpPr>
            <a:spLocks/>
          </p:cNvSpPr>
          <p:nvPr userDrawn="1"/>
        </p:nvSpPr>
        <p:spPr bwMode="auto">
          <a:xfrm>
            <a:off x="7094516" y="2323003"/>
            <a:ext cx="309562" cy="296862"/>
          </a:xfrm>
          <a:custGeom>
            <a:avLst/>
            <a:gdLst>
              <a:gd name="T0" fmla="*/ 293 w 586"/>
              <a:gd name="T1" fmla="*/ 0 h 561"/>
              <a:gd name="T2" fmla="*/ 224 w 586"/>
              <a:gd name="T3" fmla="*/ 214 h 561"/>
              <a:gd name="T4" fmla="*/ 0 w 586"/>
              <a:gd name="T5" fmla="*/ 214 h 561"/>
              <a:gd name="T6" fmla="*/ 181 w 586"/>
              <a:gd name="T7" fmla="*/ 346 h 561"/>
              <a:gd name="T8" fmla="*/ 111 w 586"/>
              <a:gd name="T9" fmla="*/ 561 h 561"/>
              <a:gd name="T10" fmla="*/ 293 w 586"/>
              <a:gd name="T11" fmla="*/ 428 h 561"/>
              <a:gd name="T12" fmla="*/ 474 w 586"/>
              <a:gd name="T13" fmla="*/ 561 h 561"/>
              <a:gd name="T14" fmla="*/ 406 w 586"/>
              <a:gd name="T15" fmla="*/ 346 h 561"/>
              <a:gd name="T16" fmla="*/ 586 w 586"/>
              <a:gd name="T17" fmla="*/ 214 h 561"/>
              <a:gd name="T18" fmla="*/ 363 w 586"/>
              <a:gd name="T19" fmla="*/ 214 h 561"/>
              <a:gd name="T20" fmla="*/ 293 w 586"/>
              <a:gd name="T21" fmla="*/ 0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6" h="561">
                <a:moveTo>
                  <a:pt x="293" y="0"/>
                </a:moveTo>
                <a:lnTo>
                  <a:pt x="224" y="214"/>
                </a:lnTo>
                <a:lnTo>
                  <a:pt x="0" y="214"/>
                </a:lnTo>
                <a:lnTo>
                  <a:pt x="181" y="346"/>
                </a:lnTo>
                <a:lnTo>
                  <a:pt x="111" y="561"/>
                </a:lnTo>
                <a:lnTo>
                  <a:pt x="293" y="428"/>
                </a:lnTo>
                <a:lnTo>
                  <a:pt x="474" y="561"/>
                </a:lnTo>
                <a:lnTo>
                  <a:pt x="406" y="346"/>
                </a:lnTo>
                <a:lnTo>
                  <a:pt x="586" y="214"/>
                </a:lnTo>
                <a:lnTo>
                  <a:pt x="363" y="214"/>
                </a:lnTo>
                <a:lnTo>
                  <a:pt x="293" y="0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59" name="Hvezda 9">
            <a:extLst>
              <a:ext uri="{FF2B5EF4-FFF2-40B4-BE49-F238E27FC236}">
                <a16:creationId xmlns:a16="http://schemas.microsoft.com/office/drawing/2014/main" id="{2DF129E7-2CA2-4434-9846-BD693311858E}"/>
              </a:ext>
            </a:extLst>
          </p:cNvPr>
          <p:cNvSpPr>
            <a:spLocks/>
          </p:cNvSpPr>
          <p:nvPr userDrawn="1"/>
        </p:nvSpPr>
        <p:spPr bwMode="auto">
          <a:xfrm>
            <a:off x="6603978" y="2454766"/>
            <a:ext cx="311150" cy="295275"/>
          </a:xfrm>
          <a:custGeom>
            <a:avLst/>
            <a:gdLst>
              <a:gd name="T0" fmla="*/ 294 w 588"/>
              <a:gd name="T1" fmla="*/ 0 h 560"/>
              <a:gd name="T2" fmla="*/ 225 w 588"/>
              <a:gd name="T3" fmla="*/ 215 h 560"/>
              <a:gd name="T4" fmla="*/ 0 w 588"/>
              <a:gd name="T5" fmla="*/ 215 h 560"/>
              <a:gd name="T6" fmla="*/ 182 w 588"/>
              <a:gd name="T7" fmla="*/ 347 h 560"/>
              <a:gd name="T8" fmla="*/ 112 w 588"/>
              <a:gd name="T9" fmla="*/ 560 h 560"/>
              <a:gd name="T10" fmla="*/ 294 w 588"/>
              <a:gd name="T11" fmla="*/ 428 h 560"/>
              <a:gd name="T12" fmla="*/ 475 w 588"/>
              <a:gd name="T13" fmla="*/ 560 h 560"/>
              <a:gd name="T14" fmla="*/ 406 w 588"/>
              <a:gd name="T15" fmla="*/ 347 h 560"/>
              <a:gd name="T16" fmla="*/ 588 w 588"/>
              <a:gd name="T17" fmla="*/ 215 h 560"/>
              <a:gd name="T18" fmla="*/ 363 w 588"/>
              <a:gd name="T19" fmla="*/ 215 h 560"/>
              <a:gd name="T20" fmla="*/ 294 w 588"/>
              <a:gd name="T21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8" h="560">
                <a:moveTo>
                  <a:pt x="294" y="0"/>
                </a:moveTo>
                <a:lnTo>
                  <a:pt x="225" y="215"/>
                </a:lnTo>
                <a:lnTo>
                  <a:pt x="0" y="215"/>
                </a:lnTo>
                <a:lnTo>
                  <a:pt x="182" y="347"/>
                </a:lnTo>
                <a:lnTo>
                  <a:pt x="112" y="560"/>
                </a:lnTo>
                <a:lnTo>
                  <a:pt x="294" y="428"/>
                </a:lnTo>
                <a:lnTo>
                  <a:pt x="475" y="560"/>
                </a:lnTo>
                <a:lnTo>
                  <a:pt x="406" y="347"/>
                </a:lnTo>
                <a:lnTo>
                  <a:pt x="588" y="215"/>
                </a:lnTo>
                <a:lnTo>
                  <a:pt x="363" y="215"/>
                </a:lnTo>
                <a:lnTo>
                  <a:pt x="294" y="0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60" name="Hvezda 8">
            <a:extLst>
              <a:ext uri="{FF2B5EF4-FFF2-40B4-BE49-F238E27FC236}">
                <a16:creationId xmlns:a16="http://schemas.microsoft.com/office/drawing/2014/main" id="{C9D23CAD-7C8D-4D2E-9E57-083B63F7B922}"/>
              </a:ext>
            </a:extLst>
          </p:cNvPr>
          <p:cNvSpPr>
            <a:spLocks/>
          </p:cNvSpPr>
          <p:nvPr userDrawn="1"/>
        </p:nvSpPr>
        <p:spPr bwMode="auto">
          <a:xfrm>
            <a:off x="6245203" y="2813541"/>
            <a:ext cx="311150" cy="296862"/>
          </a:xfrm>
          <a:custGeom>
            <a:avLst/>
            <a:gdLst>
              <a:gd name="T0" fmla="*/ 293 w 588"/>
              <a:gd name="T1" fmla="*/ 0 h 559"/>
              <a:gd name="T2" fmla="*/ 225 w 588"/>
              <a:gd name="T3" fmla="*/ 214 h 559"/>
              <a:gd name="T4" fmla="*/ 0 w 588"/>
              <a:gd name="T5" fmla="*/ 214 h 559"/>
              <a:gd name="T6" fmla="*/ 182 w 588"/>
              <a:gd name="T7" fmla="*/ 346 h 559"/>
              <a:gd name="T8" fmla="*/ 113 w 588"/>
              <a:gd name="T9" fmla="*/ 559 h 559"/>
              <a:gd name="T10" fmla="*/ 293 w 588"/>
              <a:gd name="T11" fmla="*/ 427 h 559"/>
              <a:gd name="T12" fmla="*/ 475 w 588"/>
              <a:gd name="T13" fmla="*/ 559 h 559"/>
              <a:gd name="T14" fmla="*/ 406 w 588"/>
              <a:gd name="T15" fmla="*/ 346 h 559"/>
              <a:gd name="T16" fmla="*/ 588 w 588"/>
              <a:gd name="T17" fmla="*/ 214 h 559"/>
              <a:gd name="T18" fmla="*/ 363 w 588"/>
              <a:gd name="T19" fmla="*/ 214 h 559"/>
              <a:gd name="T20" fmla="*/ 293 w 588"/>
              <a:gd name="T21" fmla="*/ 0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8" h="559">
                <a:moveTo>
                  <a:pt x="293" y="0"/>
                </a:moveTo>
                <a:lnTo>
                  <a:pt x="225" y="214"/>
                </a:lnTo>
                <a:lnTo>
                  <a:pt x="0" y="214"/>
                </a:lnTo>
                <a:lnTo>
                  <a:pt x="182" y="346"/>
                </a:lnTo>
                <a:lnTo>
                  <a:pt x="113" y="559"/>
                </a:lnTo>
                <a:lnTo>
                  <a:pt x="293" y="427"/>
                </a:lnTo>
                <a:lnTo>
                  <a:pt x="475" y="559"/>
                </a:lnTo>
                <a:lnTo>
                  <a:pt x="406" y="346"/>
                </a:lnTo>
                <a:lnTo>
                  <a:pt x="588" y="214"/>
                </a:lnTo>
                <a:lnTo>
                  <a:pt x="363" y="214"/>
                </a:lnTo>
                <a:lnTo>
                  <a:pt x="293" y="0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58" name="Hvezda 7">
            <a:extLst>
              <a:ext uri="{FF2B5EF4-FFF2-40B4-BE49-F238E27FC236}">
                <a16:creationId xmlns:a16="http://schemas.microsoft.com/office/drawing/2014/main" id="{67D24CC0-17B9-4842-897F-E508C4FC4723}"/>
              </a:ext>
            </a:extLst>
          </p:cNvPr>
          <p:cNvSpPr>
            <a:spLocks/>
          </p:cNvSpPr>
          <p:nvPr userDrawn="1"/>
        </p:nvSpPr>
        <p:spPr bwMode="auto">
          <a:xfrm>
            <a:off x="6113441" y="3305666"/>
            <a:ext cx="311150" cy="295275"/>
          </a:xfrm>
          <a:custGeom>
            <a:avLst/>
            <a:gdLst>
              <a:gd name="T0" fmla="*/ 294 w 587"/>
              <a:gd name="T1" fmla="*/ 427 h 559"/>
              <a:gd name="T2" fmla="*/ 476 w 587"/>
              <a:gd name="T3" fmla="*/ 559 h 559"/>
              <a:gd name="T4" fmla="*/ 406 w 587"/>
              <a:gd name="T5" fmla="*/ 345 h 559"/>
              <a:gd name="T6" fmla="*/ 587 w 587"/>
              <a:gd name="T7" fmla="*/ 213 h 559"/>
              <a:gd name="T8" fmla="*/ 363 w 587"/>
              <a:gd name="T9" fmla="*/ 213 h 559"/>
              <a:gd name="T10" fmla="*/ 294 w 587"/>
              <a:gd name="T11" fmla="*/ 0 h 559"/>
              <a:gd name="T12" fmla="*/ 224 w 587"/>
              <a:gd name="T13" fmla="*/ 213 h 559"/>
              <a:gd name="T14" fmla="*/ 0 w 587"/>
              <a:gd name="T15" fmla="*/ 213 h 559"/>
              <a:gd name="T16" fmla="*/ 182 w 587"/>
              <a:gd name="T17" fmla="*/ 345 h 559"/>
              <a:gd name="T18" fmla="*/ 113 w 587"/>
              <a:gd name="T19" fmla="*/ 559 h 559"/>
              <a:gd name="T20" fmla="*/ 294 w 587"/>
              <a:gd name="T21" fmla="*/ 427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7" h="559">
                <a:moveTo>
                  <a:pt x="294" y="427"/>
                </a:moveTo>
                <a:lnTo>
                  <a:pt x="476" y="559"/>
                </a:lnTo>
                <a:lnTo>
                  <a:pt x="406" y="345"/>
                </a:lnTo>
                <a:lnTo>
                  <a:pt x="587" y="213"/>
                </a:lnTo>
                <a:lnTo>
                  <a:pt x="363" y="213"/>
                </a:lnTo>
                <a:lnTo>
                  <a:pt x="294" y="0"/>
                </a:lnTo>
                <a:lnTo>
                  <a:pt x="224" y="213"/>
                </a:lnTo>
                <a:lnTo>
                  <a:pt x="0" y="213"/>
                </a:lnTo>
                <a:lnTo>
                  <a:pt x="182" y="345"/>
                </a:lnTo>
                <a:lnTo>
                  <a:pt x="113" y="559"/>
                </a:lnTo>
                <a:lnTo>
                  <a:pt x="294" y="427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61" name="Hvezda 6">
            <a:extLst>
              <a:ext uri="{FF2B5EF4-FFF2-40B4-BE49-F238E27FC236}">
                <a16:creationId xmlns:a16="http://schemas.microsoft.com/office/drawing/2014/main" id="{22F42212-DFAF-47E0-ACFD-96B7E6D109FE}"/>
              </a:ext>
            </a:extLst>
          </p:cNvPr>
          <p:cNvSpPr>
            <a:spLocks/>
          </p:cNvSpPr>
          <p:nvPr userDrawn="1"/>
        </p:nvSpPr>
        <p:spPr bwMode="auto">
          <a:xfrm>
            <a:off x="6245203" y="3796203"/>
            <a:ext cx="311150" cy="295275"/>
          </a:xfrm>
          <a:custGeom>
            <a:avLst/>
            <a:gdLst>
              <a:gd name="T0" fmla="*/ 363 w 588"/>
              <a:gd name="T1" fmla="*/ 214 h 560"/>
              <a:gd name="T2" fmla="*/ 293 w 588"/>
              <a:gd name="T3" fmla="*/ 0 h 560"/>
              <a:gd name="T4" fmla="*/ 225 w 588"/>
              <a:gd name="T5" fmla="*/ 214 h 560"/>
              <a:gd name="T6" fmla="*/ 0 w 588"/>
              <a:gd name="T7" fmla="*/ 214 h 560"/>
              <a:gd name="T8" fmla="*/ 182 w 588"/>
              <a:gd name="T9" fmla="*/ 346 h 560"/>
              <a:gd name="T10" fmla="*/ 113 w 588"/>
              <a:gd name="T11" fmla="*/ 560 h 560"/>
              <a:gd name="T12" fmla="*/ 293 w 588"/>
              <a:gd name="T13" fmla="*/ 427 h 560"/>
              <a:gd name="T14" fmla="*/ 475 w 588"/>
              <a:gd name="T15" fmla="*/ 560 h 560"/>
              <a:gd name="T16" fmla="*/ 406 w 588"/>
              <a:gd name="T17" fmla="*/ 346 h 560"/>
              <a:gd name="T18" fmla="*/ 588 w 588"/>
              <a:gd name="T19" fmla="*/ 214 h 560"/>
              <a:gd name="T20" fmla="*/ 363 w 588"/>
              <a:gd name="T21" fmla="*/ 214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8" h="560">
                <a:moveTo>
                  <a:pt x="363" y="214"/>
                </a:moveTo>
                <a:lnTo>
                  <a:pt x="293" y="0"/>
                </a:lnTo>
                <a:lnTo>
                  <a:pt x="225" y="214"/>
                </a:lnTo>
                <a:lnTo>
                  <a:pt x="0" y="214"/>
                </a:lnTo>
                <a:lnTo>
                  <a:pt x="182" y="346"/>
                </a:lnTo>
                <a:lnTo>
                  <a:pt x="113" y="560"/>
                </a:lnTo>
                <a:lnTo>
                  <a:pt x="293" y="427"/>
                </a:lnTo>
                <a:lnTo>
                  <a:pt x="475" y="560"/>
                </a:lnTo>
                <a:lnTo>
                  <a:pt x="406" y="346"/>
                </a:lnTo>
                <a:lnTo>
                  <a:pt x="588" y="214"/>
                </a:lnTo>
                <a:lnTo>
                  <a:pt x="363" y="214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62" name="Hvezda 5">
            <a:extLst>
              <a:ext uri="{FF2B5EF4-FFF2-40B4-BE49-F238E27FC236}">
                <a16:creationId xmlns:a16="http://schemas.microsoft.com/office/drawing/2014/main" id="{F9776938-D2F6-409F-A2A9-C8E2A608FFE3}"/>
              </a:ext>
            </a:extLst>
          </p:cNvPr>
          <p:cNvSpPr>
            <a:spLocks/>
          </p:cNvSpPr>
          <p:nvPr userDrawn="1"/>
        </p:nvSpPr>
        <p:spPr bwMode="auto">
          <a:xfrm>
            <a:off x="6603978" y="4154978"/>
            <a:ext cx="311150" cy="296862"/>
          </a:xfrm>
          <a:custGeom>
            <a:avLst/>
            <a:gdLst>
              <a:gd name="T0" fmla="*/ 363 w 588"/>
              <a:gd name="T1" fmla="*/ 214 h 560"/>
              <a:gd name="T2" fmla="*/ 294 w 588"/>
              <a:gd name="T3" fmla="*/ 0 h 560"/>
              <a:gd name="T4" fmla="*/ 225 w 588"/>
              <a:gd name="T5" fmla="*/ 214 h 560"/>
              <a:gd name="T6" fmla="*/ 0 w 588"/>
              <a:gd name="T7" fmla="*/ 214 h 560"/>
              <a:gd name="T8" fmla="*/ 182 w 588"/>
              <a:gd name="T9" fmla="*/ 347 h 560"/>
              <a:gd name="T10" fmla="*/ 112 w 588"/>
              <a:gd name="T11" fmla="*/ 560 h 560"/>
              <a:gd name="T12" fmla="*/ 294 w 588"/>
              <a:gd name="T13" fmla="*/ 428 h 560"/>
              <a:gd name="T14" fmla="*/ 475 w 588"/>
              <a:gd name="T15" fmla="*/ 560 h 560"/>
              <a:gd name="T16" fmla="*/ 406 w 588"/>
              <a:gd name="T17" fmla="*/ 347 h 560"/>
              <a:gd name="T18" fmla="*/ 588 w 588"/>
              <a:gd name="T19" fmla="*/ 214 h 560"/>
              <a:gd name="T20" fmla="*/ 363 w 588"/>
              <a:gd name="T21" fmla="*/ 214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8" h="560">
                <a:moveTo>
                  <a:pt x="363" y="214"/>
                </a:moveTo>
                <a:lnTo>
                  <a:pt x="294" y="0"/>
                </a:lnTo>
                <a:lnTo>
                  <a:pt x="225" y="214"/>
                </a:lnTo>
                <a:lnTo>
                  <a:pt x="0" y="214"/>
                </a:lnTo>
                <a:lnTo>
                  <a:pt x="182" y="347"/>
                </a:lnTo>
                <a:lnTo>
                  <a:pt x="112" y="560"/>
                </a:lnTo>
                <a:lnTo>
                  <a:pt x="294" y="428"/>
                </a:lnTo>
                <a:lnTo>
                  <a:pt x="475" y="560"/>
                </a:lnTo>
                <a:lnTo>
                  <a:pt x="406" y="347"/>
                </a:lnTo>
                <a:lnTo>
                  <a:pt x="588" y="214"/>
                </a:lnTo>
                <a:lnTo>
                  <a:pt x="363" y="214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57" name="Hvezda 4">
            <a:extLst>
              <a:ext uri="{FF2B5EF4-FFF2-40B4-BE49-F238E27FC236}">
                <a16:creationId xmlns:a16="http://schemas.microsoft.com/office/drawing/2014/main" id="{433BB142-317B-4333-A6CA-C7E19FEA3A49}"/>
              </a:ext>
            </a:extLst>
          </p:cNvPr>
          <p:cNvSpPr>
            <a:spLocks/>
          </p:cNvSpPr>
          <p:nvPr userDrawn="1"/>
        </p:nvSpPr>
        <p:spPr bwMode="auto">
          <a:xfrm>
            <a:off x="7094516" y="4286741"/>
            <a:ext cx="309562" cy="296862"/>
          </a:xfrm>
          <a:custGeom>
            <a:avLst/>
            <a:gdLst>
              <a:gd name="T0" fmla="*/ 363 w 586"/>
              <a:gd name="T1" fmla="*/ 213 h 559"/>
              <a:gd name="T2" fmla="*/ 293 w 586"/>
              <a:gd name="T3" fmla="*/ 0 h 559"/>
              <a:gd name="T4" fmla="*/ 224 w 586"/>
              <a:gd name="T5" fmla="*/ 213 h 559"/>
              <a:gd name="T6" fmla="*/ 0 w 586"/>
              <a:gd name="T7" fmla="*/ 213 h 559"/>
              <a:gd name="T8" fmla="*/ 181 w 586"/>
              <a:gd name="T9" fmla="*/ 345 h 559"/>
              <a:gd name="T10" fmla="*/ 111 w 586"/>
              <a:gd name="T11" fmla="*/ 559 h 559"/>
              <a:gd name="T12" fmla="*/ 293 w 586"/>
              <a:gd name="T13" fmla="*/ 427 h 559"/>
              <a:gd name="T14" fmla="*/ 474 w 586"/>
              <a:gd name="T15" fmla="*/ 559 h 559"/>
              <a:gd name="T16" fmla="*/ 406 w 586"/>
              <a:gd name="T17" fmla="*/ 345 h 559"/>
              <a:gd name="T18" fmla="*/ 586 w 586"/>
              <a:gd name="T19" fmla="*/ 213 h 559"/>
              <a:gd name="T20" fmla="*/ 363 w 586"/>
              <a:gd name="T21" fmla="*/ 213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6" h="559">
                <a:moveTo>
                  <a:pt x="363" y="213"/>
                </a:moveTo>
                <a:lnTo>
                  <a:pt x="293" y="0"/>
                </a:lnTo>
                <a:lnTo>
                  <a:pt x="224" y="213"/>
                </a:lnTo>
                <a:lnTo>
                  <a:pt x="0" y="213"/>
                </a:lnTo>
                <a:lnTo>
                  <a:pt x="181" y="345"/>
                </a:lnTo>
                <a:lnTo>
                  <a:pt x="111" y="559"/>
                </a:lnTo>
                <a:lnTo>
                  <a:pt x="293" y="427"/>
                </a:lnTo>
                <a:lnTo>
                  <a:pt x="474" y="559"/>
                </a:lnTo>
                <a:lnTo>
                  <a:pt x="406" y="345"/>
                </a:lnTo>
                <a:lnTo>
                  <a:pt x="586" y="213"/>
                </a:lnTo>
                <a:lnTo>
                  <a:pt x="363" y="213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65" name="Hvezda 3">
            <a:extLst>
              <a:ext uri="{FF2B5EF4-FFF2-40B4-BE49-F238E27FC236}">
                <a16:creationId xmlns:a16="http://schemas.microsoft.com/office/drawing/2014/main" id="{E396C293-A09D-4451-AA5E-1AAF5A4CC075}"/>
              </a:ext>
            </a:extLst>
          </p:cNvPr>
          <p:cNvSpPr>
            <a:spLocks/>
          </p:cNvSpPr>
          <p:nvPr userDrawn="1"/>
        </p:nvSpPr>
        <p:spPr bwMode="auto">
          <a:xfrm>
            <a:off x="7583466" y="4154978"/>
            <a:ext cx="311150" cy="296862"/>
          </a:xfrm>
          <a:custGeom>
            <a:avLst/>
            <a:gdLst>
              <a:gd name="T0" fmla="*/ 363 w 587"/>
              <a:gd name="T1" fmla="*/ 214 h 560"/>
              <a:gd name="T2" fmla="*/ 294 w 587"/>
              <a:gd name="T3" fmla="*/ 0 h 560"/>
              <a:gd name="T4" fmla="*/ 224 w 587"/>
              <a:gd name="T5" fmla="*/ 214 h 560"/>
              <a:gd name="T6" fmla="*/ 0 w 587"/>
              <a:gd name="T7" fmla="*/ 214 h 560"/>
              <a:gd name="T8" fmla="*/ 182 w 587"/>
              <a:gd name="T9" fmla="*/ 347 h 560"/>
              <a:gd name="T10" fmla="*/ 113 w 587"/>
              <a:gd name="T11" fmla="*/ 560 h 560"/>
              <a:gd name="T12" fmla="*/ 294 w 587"/>
              <a:gd name="T13" fmla="*/ 428 h 560"/>
              <a:gd name="T14" fmla="*/ 476 w 587"/>
              <a:gd name="T15" fmla="*/ 560 h 560"/>
              <a:gd name="T16" fmla="*/ 406 w 587"/>
              <a:gd name="T17" fmla="*/ 347 h 560"/>
              <a:gd name="T18" fmla="*/ 587 w 587"/>
              <a:gd name="T19" fmla="*/ 214 h 560"/>
              <a:gd name="T20" fmla="*/ 363 w 587"/>
              <a:gd name="T21" fmla="*/ 214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7" h="560">
                <a:moveTo>
                  <a:pt x="363" y="214"/>
                </a:moveTo>
                <a:lnTo>
                  <a:pt x="294" y="0"/>
                </a:lnTo>
                <a:lnTo>
                  <a:pt x="224" y="214"/>
                </a:lnTo>
                <a:lnTo>
                  <a:pt x="0" y="214"/>
                </a:lnTo>
                <a:lnTo>
                  <a:pt x="182" y="347"/>
                </a:lnTo>
                <a:lnTo>
                  <a:pt x="113" y="560"/>
                </a:lnTo>
                <a:lnTo>
                  <a:pt x="294" y="428"/>
                </a:lnTo>
                <a:lnTo>
                  <a:pt x="476" y="560"/>
                </a:lnTo>
                <a:lnTo>
                  <a:pt x="406" y="347"/>
                </a:lnTo>
                <a:lnTo>
                  <a:pt x="587" y="214"/>
                </a:lnTo>
                <a:lnTo>
                  <a:pt x="363" y="214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64" name="Hvezda 2">
            <a:extLst>
              <a:ext uri="{FF2B5EF4-FFF2-40B4-BE49-F238E27FC236}">
                <a16:creationId xmlns:a16="http://schemas.microsoft.com/office/drawing/2014/main" id="{1B18A196-4479-480C-845B-3E8703B79EA1}"/>
              </a:ext>
            </a:extLst>
          </p:cNvPr>
          <p:cNvSpPr>
            <a:spLocks/>
          </p:cNvSpPr>
          <p:nvPr userDrawn="1"/>
        </p:nvSpPr>
        <p:spPr bwMode="auto">
          <a:xfrm>
            <a:off x="7942241" y="3796203"/>
            <a:ext cx="311150" cy="295275"/>
          </a:xfrm>
          <a:custGeom>
            <a:avLst/>
            <a:gdLst>
              <a:gd name="T0" fmla="*/ 363 w 588"/>
              <a:gd name="T1" fmla="*/ 214 h 560"/>
              <a:gd name="T2" fmla="*/ 294 w 588"/>
              <a:gd name="T3" fmla="*/ 0 h 560"/>
              <a:gd name="T4" fmla="*/ 224 w 588"/>
              <a:gd name="T5" fmla="*/ 214 h 560"/>
              <a:gd name="T6" fmla="*/ 0 w 588"/>
              <a:gd name="T7" fmla="*/ 214 h 560"/>
              <a:gd name="T8" fmla="*/ 182 w 588"/>
              <a:gd name="T9" fmla="*/ 346 h 560"/>
              <a:gd name="T10" fmla="*/ 113 w 588"/>
              <a:gd name="T11" fmla="*/ 560 h 560"/>
              <a:gd name="T12" fmla="*/ 294 w 588"/>
              <a:gd name="T13" fmla="*/ 427 h 560"/>
              <a:gd name="T14" fmla="*/ 476 w 588"/>
              <a:gd name="T15" fmla="*/ 560 h 560"/>
              <a:gd name="T16" fmla="*/ 406 w 588"/>
              <a:gd name="T17" fmla="*/ 346 h 560"/>
              <a:gd name="T18" fmla="*/ 588 w 588"/>
              <a:gd name="T19" fmla="*/ 214 h 560"/>
              <a:gd name="T20" fmla="*/ 363 w 588"/>
              <a:gd name="T21" fmla="*/ 214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8" h="560">
                <a:moveTo>
                  <a:pt x="363" y="214"/>
                </a:moveTo>
                <a:lnTo>
                  <a:pt x="294" y="0"/>
                </a:lnTo>
                <a:lnTo>
                  <a:pt x="224" y="214"/>
                </a:lnTo>
                <a:lnTo>
                  <a:pt x="0" y="214"/>
                </a:lnTo>
                <a:lnTo>
                  <a:pt x="182" y="346"/>
                </a:lnTo>
                <a:lnTo>
                  <a:pt x="113" y="560"/>
                </a:lnTo>
                <a:lnTo>
                  <a:pt x="294" y="427"/>
                </a:lnTo>
                <a:lnTo>
                  <a:pt x="476" y="560"/>
                </a:lnTo>
                <a:lnTo>
                  <a:pt x="406" y="346"/>
                </a:lnTo>
                <a:lnTo>
                  <a:pt x="588" y="214"/>
                </a:lnTo>
                <a:lnTo>
                  <a:pt x="363" y="214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63" name="Hvezda 1">
            <a:extLst>
              <a:ext uri="{FF2B5EF4-FFF2-40B4-BE49-F238E27FC236}">
                <a16:creationId xmlns:a16="http://schemas.microsoft.com/office/drawing/2014/main" id="{DCC4F215-3145-4CA2-A963-13A02BDBA02A}"/>
              </a:ext>
            </a:extLst>
          </p:cNvPr>
          <p:cNvSpPr>
            <a:spLocks/>
          </p:cNvSpPr>
          <p:nvPr userDrawn="1"/>
        </p:nvSpPr>
        <p:spPr bwMode="auto">
          <a:xfrm>
            <a:off x="8074003" y="3305666"/>
            <a:ext cx="311150" cy="295275"/>
          </a:xfrm>
          <a:custGeom>
            <a:avLst/>
            <a:gdLst>
              <a:gd name="T0" fmla="*/ 588 w 588"/>
              <a:gd name="T1" fmla="*/ 213 h 559"/>
              <a:gd name="T2" fmla="*/ 363 w 588"/>
              <a:gd name="T3" fmla="*/ 213 h 559"/>
              <a:gd name="T4" fmla="*/ 295 w 588"/>
              <a:gd name="T5" fmla="*/ 0 h 559"/>
              <a:gd name="T6" fmla="*/ 225 w 588"/>
              <a:gd name="T7" fmla="*/ 213 h 559"/>
              <a:gd name="T8" fmla="*/ 0 w 588"/>
              <a:gd name="T9" fmla="*/ 213 h 559"/>
              <a:gd name="T10" fmla="*/ 182 w 588"/>
              <a:gd name="T11" fmla="*/ 345 h 559"/>
              <a:gd name="T12" fmla="*/ 113 w 588"/>
              <a:gd name="T13" fmla="*/ 559 h 559"/>
              <a:gd name="T14" fmla="*/ 295 w 588"/>
              <a:gd name="T15" fmla="*/ 427 h 559"/>
              <a:gd name="T16" fmla="*/ 476 w 588"/>
              <a:gd name="T17" fmla="*/ 559 h 559"/>
              <a:gd name="T18" fmla="*/ 406 w 588"/>
              <a:gd name="T19" fmla="*/ 345 h 559"/>
              <a:gd name="T20" fmla="*/ 588 w 588"/>
              <a:gd name="T21" fmla="*/ 213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8" h="559">
                <a:moveTo>
                  <a:pt x="588" y="213"/>
                </a:moveTo>
                <a:lnTo>
                  <a:pt x="363" y="213"/>
                </a:lnTo>
                <a:lnTo>
                  <a:pt x="295" y="0"/>
                </a:lnTo>
                <a:lnTo>
                  <a:pt x="225" y="213"/>
                </a:lnTo>
                <a:lnTo>
                  <a:pt x="0" y="213"/>
                </a:lnTo>
                <a:lnTo>
                  <a:pt x="182" y="345"/>
                </a:lnTo>
                <a:lnTo>
                  <a:pt x="113" y="559"/>
                </a:lnTo>
                <a:lnTo>
                  <a:pt x="295" y="427"/>
                </a:lnTo>
                <a:lnTo>
                  <a:pt x="476" y="559"/>
                </a:lnTo>
                <a:lnTo>
                  <a:pt x="406" y="345"/>
                </a:lnTo>
                <a:lnTo>
                  <a:pt x="588" y="213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678042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8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6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4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8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6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4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2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85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150"/>
                            </p:stCondLst>
                            <p:childTnLst>
                              <p:par>
                                <p:cTn id="8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9" grpId="0" animBg="1"/>
      <p:bldP spid="60" grpId="0" animBg="1"/>
      <p:bldP spid="58" grpId="0" animBg="1"/>
      <p:bldP spid="61" grpId="0" animBg="1"/>
      <p:bldP spid="62" grpId="0" animBg="1"/>
      <p:bldP spid="57" grpId="0" animBg="1"/>
      <p:bldP spid="65" grpId="0" animBg="1"/>
      <p:bldP spid="64" grpId="0" animBg="1"/>
      <p:bldP spid="63" grpId="0" animBg="1"/>
    </p:bld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4C70235F-C896-4870-ABCD-3D52EF91A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1" name="Logo">
            <a:extLst>
              <a:ext uri="{FF2B5EF4-FFF2-40B4-BE49-F238E27FC236}">
                <a16:creationId xmlns:a16="http://schemas.microsoft.com/office/drawing/2014/main" id="{24580967-2E54-47DC-92C6-474EC61546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9" name="Semafor">
            <a:extLst>
              <a:ext uri="{FF2B5EF4-FFF2-40B4-BE49-F238E27FC236}">
                <a16:creationId xmlns:a16="http://schemas.microsoft.com/office/drawing/2014/main" id="{BAB2016D-5F76-0172-7A03-A068FBB23C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1477" y="1919097"/>
            <a:ext cx="348374" cy="2838197"/>
          </a:xfrm>
          <a:prstGeom prst="rect">
            <a:avLst/>
          </a:prstGeom>
        </p:spPr>
      </p:pic>
      <p:pic>
        <p:nvPicPr>
          <p:cNvPr id="24" name="Vlak">
            <a:extLst>
              <a:ext uri="{FF2B5EF4-FFF2-40B4-BE49-F238E27FC236}">
                <a16:creationId xmlns:a16="http://schemas.microsoft.com/office/drawing/2014/main" id="{34E627B3-82C9-4E4D-64A7-C2285C585AE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50" y="2668734"/>
            <a:ext cx="5906251" cy="2093104"/>
          </a:xfrm>
          <a:prstGeom prst="rect">
            <a:avLst/>
          </a:prstGeom>
        </p:spPr>
      </p:pic>
      <p:pic>
        <p:nvPicPr>
          <p:cNvPr id="15" name="Budova">
            <a:extLst>
              <a:ext uri="{FF2B5EF4-FFF2-40B4-BE49-F238E27FC236}">
                <a16:creationId xmlns:a16="http://schemas.microsoft.com/office/drawing/2014/main" id="{7AD97890-01E7-60B4-5B4C-F99E2D93519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809" y="2079805"/>
            <a:ext cx="1411525" cy="1577421"/>
          </a:xfrm>
          <a:prstGeom prst="rect">
            <a:avLst/>
          </a:prstGeom>
        </p:spPr>
      </p:pic>
      <p:pic>
        <p:nvPicPr>
          <p:cNvPr id="22" name="Zarizeni u budovy">
            <a:extLst>
              <a:ext uri="{FF2B5EF4-FFF2-40B4-BE49-F238E27FC236}">
                <a16:creationId xmlns:a16="http://schemas.microsoft.com/office/drawing/2014/main" id="{34EE8A20-A8A1-8841-B4B2-3D48B28310A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136" y="3123187"/>
            <a:ext cx="475230" cy="475617"/>
          </a:xfrm>
          <a:prstGeom prst="rect">
            <a:avLst/>
          </a:prstGeom>
        </p:spPr>
      </p:pic>
      <p:pic>
        <p:nvPicPr>
          <p:cNvPr id="26" name="Graf – osy">
            <a:extLst>
              <a:ext uri="{FF2B5EF4-FFF2-40B4-BE49-F238E27FC236}">
                <a16:creationId xmlns:a16="http://schemas.microsoft.com/office/drawing/2014/main" id="{2C1E6439-19B5-F3E3-1D37-80FA54F15DB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044" y="1863323"/>
            <a:ext cx="1235084" cy="628771"/>
          </a:xfrm>
          <a:prstGeom prst="rect">
            <a:avLst/>
          </a:prstGeom>
        </p:spPr>
      </p:pic>
      <p:pic>
        <p:nvPicPr>
          <p:cNvPr id="3" name="Graf – křivka vykryta">
            <a:extLst>
              <a:ext uri="{FF2B5EF4-FFF2-40B4-BE49-F238E27FC236}">
                <a16:creationId xmlns:a16="http://schemas.microsoft.com/office/drawing/2014/main" id="{2A4D92C2-4725-EE2E-CA80-DAC904C5D64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22" y="1805723"/>
            <a:ext cx="1234440" cy="682407"/>
          </a:xfrm>
          <a:prstGeom prst="rect">
            <a:avLst/>
          </a:prstGeom>
        </p:spPr>
      </p:pic>
      <p:pic>
        <p:nvPicPr>
          <p:cNvPr id="28" name="Graf – indikace">
            <a:extLst>
              <a:ext uri="{FF2B5EF4-FFF2-40B4-BE49-F238E27FC236}">
                <a16:creationId xmlns:a16="http://schemas.microsoft.com/office/drawing/2014/main" id="{BDF4D705-DB0E-8BE1-21BE-4EA0E8F2393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30" y="1805263"/>
            <a:ext cx="909248" cy="729581"/>
          </a:xfrm>
          <a:prstGeom prst="rect">
            <a:avLst/>
          </a:prstGeom>
        </p:spPr>
      </p:pic>
      <p:pic>
        <p:nvPicPr>
          <p:cNvPr id="34" name="Posuvnik">
            <a:extLst>
              <a:ext uri="{FF2B5EF4-FFF2-40B4-BE49-F238E27FC236}">
                <a16:creationId xmlns:a16="http://schemas.microsoft.com/office/drawing/2014/main" id="{1F60531A-73E1-4B87-D5E7-8793D297E58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660" y="2447869"/>
            <a:ext cx="236971" cy="78193"/>
          </a:xfrm>
          <a:prstGeom prst="rect">
            <a:avLst/>
          </a:prstGeom>
        </p:spPr>
      </p:pic>
      <p:cxnSp>
        <p:nvCxnSpPr>
          <p:cNvPr id="120" name="Spojnice 1">
            <a:extLst>
              <a:ext uri="{FF2B5EF4-FFF2-40B4-BE49-F238E27FC236}">
                <a16:creationId xmlns:a16="http://schemas.microsoft.com/office/drawing/2014/main" id="{2C48907B-CBE5-8E01-AC4E-7302373E7300}"/>
              </a:ext>
            </a:extLst>
          </p:cNvPr>
          <p:cNvCxnSpPr/>
          <p:nvPr userDrawn="1"/>
        </p:nvCxnSpPr>
        <p:spPr>
          <a:xfrm>
            <a:off x="7716520" y="3598804"/>
            <a:ext cx="0" cy="1305010"/>
          </a:xfrm>
          <a:prstGeom prst="line">
            <a:avLst/>
          </a:prstGeom>
          <a:ln w="12700" cap="rnd">
            <a:solidFill>
              <a:schemeClr val="bg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pojnice 2">
            <a:extLst>
              <a:ext uri="{FF2B5EF4-FFF2-40B4-BE49-F238E27FC236}">
                <a16:creationId xmlns:a16="http://schemas.microsoft.com/office/drawing/2014/main" id="{44847DDB-F5A4-B1D0-07FE-92FDE64B8A5E}"/>
              </a:ext>
            </a:extLst>
          </p:cNvPr>
          <p:cNvCxnSpPr/>
          <p:nvPr userDrawn="1"/>
        </p:nvCxnSpPr>
        <p:spPr>
          <a:xfrm>
            <a:off x="7859395" y="3598804"/>
            <a:ext cx="0" cy="1305010"/>
          </a:xfrm>
          <a:prstGeom prst="line">
            <a:avLst/>
          </a:prstGeom>
          <a:ln w="12700" cap="rnd">
            <a:solidFill>
              <a:schemeClr val="bg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pojnice 3">
            <a:extLst>
              <a:ext uri="{FF2B5EF4-FFF2-40B4-BE49-F238E27FC236}">
                <a16:creationId xmlns:a16="http://schemas.microsoft.com/office/drawing/2014/main" id="{7B25A12C-DEF2-9439-2FC1-4EABE6DE78BB}"/>
              </a:ext>
            </a:extLst>
          </p:cNvPr>
          <p:cNvCxnSpPr>
            <a:cxnSpLocks/>
          </p:cNvCxnSpPr>
          <p:nvPr userDrawn="1"/>
        </p:nvCxnSpPr>
        <p:spPr>
          <a:xfrm>
            <a:off x="9324975" y="3657226"/>
            <a:ext cx="0" cy="1100068"/>
          </a:xfrm>
          <a:prstGeom prst="line">
            <a:avLst/>
          </a:prstGeom>
          <a:ln w="12700" cap="rnd">
            <a:solidFill>
              <a:schemeClr val="bg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pojnice 4">
            <a:extLst>
              <a:ext uri="{FF2B5EF4-FFF2-40B4-BE49-F238E27FC236}">
                <a16:creationId xmlns:a16="http://schemas.microsoft.com/office/drawing/2014/main" id="{37EE77D0-445B-54B6-C795-684D53B93C57}"/>
              </a:ext>
            </a:extLst>
          </p:cNvPr>
          <p:cNvCxnSpPr>
            <a:cxnSpLocks/>
          </p:cNvCxnSpPr>
          <p:nvPr userDrawn="1"/>
        </p:nvCxnSpPr>
        <p:spPr>
          <a:xfrm>
            <a:off x="9532620" y="3657226"/>
            <a:ext cx="0" cy="802379"/>
          </a:xfrm>
          <a:prstGeom prst="line">
            <a:avLst/>
          </a:prstGeom>
          <a:ln w="12700" cap="rnd">
            <a:solidFill>
              <a:schemeClr val="bg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pojnice 5">
            <a:extLst>
              <a:ext uri="{FF2B5EF4-FFF2-40B4-BE49-F238E27FC236}">
                <a16:creationId xmlns:a16="http://schemas.microsoft.com/office/drawing/2014/main" id="{38F8F19D-6759-3DA5-8540-BFB2022CB721}"/>
              </a:ext>
            </a:extLst>
          </p:cNvPr>
          <p:cNvCxnSpPr>
            <a:cxnSpLocks/>
          </p:cNvCxnSpPr>
          <p:nvPr userDrawn="1"/>
        </p:nvCxnSpPr>
        <p:spPr>
          <a:xfrm>
            <a:off x="9532620" y="4459605"/>
            <a:ext cx="1450340" cy="18415"/>
          </a:xfrm>
          <a:prstGeom prst="line">
            <a:avLst/>
          </a:prstGeom>
          <a:ln w="12700" cap="rnd">
            <a:solidFill>
              <a:schemeClr val="bg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pojnice 6">
            <a:extLst>
              <a:ext uri="{FF2B5EF4-FFF2-40B4-BE49-F238E27FC236}">
                <a16:creationId xmlns:a16="http://schemas.microsoft.com/office/drawing/2014/main" id="{E1C3E4D4-3695-DB96-2BD3-C8232803E87B}"/>
              </a:ext>
            </a:extLst>
          </p:cNvPr>
          <p:cNvCxnSpPr>
            <a:cxnSpLocks/>
            <a:stCxn id="22" idx="3"/>
          </p:cNvCxnSpPr>
          <p:nvPr userDrawn="1"/>
        </p:nvCxnSpPr>
        <p:spPr>
          <a:xfrm>
            <a:off x="8040366" y="3360996"/>
            <a:ext cx="688443" cy="1842"/>
          </a:xfrm>
          <a:prstGeom prst="line">
            <a:avLst/>
          </a:prstGeom>
          <a:ln w="12700" cap="rnd">
            <a:solidFill>
              <a:schemeClr val="bg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Semafor – svetla">
            <a:extLst>
              <a:ext uri="{FF2B5EF4-FFF2-40B4-BE49-F238E27FC236}">
                <a16:creationId xmlns:a16="http://schemas.microsoft.com/office/drawing/2014/main" id="{ACF94CC7-8CEA-92E0-54FE-D55E44B5D098}"/>
              </a:ext>
            </a:extLst>
          </p:cNvPr>
          <p:cNvSpPr/>
          <p:nvPr userDrawn="1"/>
        </p:nvSpPr>
        <p:spPr>
          <a:xfrm>
            <a:off x="10969292" y="2263724"/>
            <a:ext cx="90000" cy="9000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pic>
        <p:nvPicPr>
          <p:cNvPr id="27" name="Koleje – prodlouzene">
            <a:extLst>
              <a:ext uri="{FF2B5EF4-FFF2-40B4-BE49-F238E27FC236}">
                <a16:creationId xmlns:a16="http://schemas.microsoft.com/office/drawing/2014/main" id="{576E0375-4677-F3E1-D2C7-EFEFF891E82C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8286" y="4748327"/>
            <a:ext cx="15917643" cy="86593"/>
          </a:xfrm>
          <a:prstGeom prst="rect">
            <a:avLst/>
          </a:prstGeom>
        </p:spPr>
      </p:pic>
      <p:grpSp>
        <p:nvGrpSpPr>
          <p:cNvPr id="25" name="Pod kolejemi">
            <a:extLst>
              <a:ext uri="{FF2B5EF4-FFF2-40B4-BE49-F238E27FC236}">
                <a16:creationId xmlns:a16="http://schemas.microsoft.com/office/drawing/2014/main" id="{62C8B32D-D211-258A-1708-D2903E2F4417}"/>
              </a:ext>
            </a:extLst>
          </p:cNvPr>
          <p:cNvGrpSpPr/>
          <p:nvPr userDrawn="1"/>
        </p:nvGrpSpPr>
        <p:grpSpPr>
          <a:xfrm>
            <a:off x="2107240" y="4904891"/>
            <a:ext cx="5982388" cy="98872"/>
            <a:chOff x="2107240" y="4904891"/>
            <a:chExt cx="5982388" cy="98872"/>
          </a:xfrm>
        </p:grpSpPr>
        <p:pic>
          <p:nvPicPr>
            <p:cNvPr id="17" name="Zarizeni pod koleje">
              <a:extLst>
                <a:ext uri="{FF2B5EF4-FFF2-40B4-BE49-F238E27FC236}">
                  <a16:creationId xmlns:a16="http://schemas.microsoft.com/office/drawing/2014/main" id="{D0018252-46F7-8B46-30ED-68EBA7D36A5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5874" y="4904891"/>
              <a:ext cx="573754" cy="98872"/>
            </a:xfrm>
            <a:prstGeom prst="rect">
              <a:avLst/>
            </a:prstGeom>
          </p:spPr>
        </p:pic>
        <p:pic>
          <p:nvPicPr>
            <p:cNvPr id="36" name="Zarizeni pod koleje">
              <a:extLst>
                <a:ext uri="{FF2B5EF4-FFF2-40B4-BE49-F238E27FC236}">
                  <a16:creationId xmlns:a16="http://schemas.microsoft.com/office/drawing/2014/main" id="{2BED4986-D379-CD9D-CBCD-B6B6CD5135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7240" y="4904891"/>
              <a:ext cx="573754" cy="988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3924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8" accel="40000" decel="3000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3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3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</p:bld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4C70235F-C896-4870-ABCD-3D52EF91A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1" name="Logo">
            <a:extLst>
              <a:ext uri="{FF2B5EF4-FFF2-40B4-BE49-F238E27FC236}">
                <a16:creationId xmlns:a16="http://schemas.microsoft.com/office/drawing/2014/main" id="{24580967-2E54-47DC-92C6-474EC61546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cxnSp>
        <p:nvCxnSpPr>
          <p:cNvPr id="97" name="10 vlna">
            <a:extLst>
              <a:ext uri="{FF2B5EF4-FFF2-40B4-BE49-F238E27FC236}">
                <a16:creationId xmlns:a16="http://schemas.microsoft.com/office/drawing/2014/main" id="{7BDC4858-A2FF-A934-75DE-F3FD199BD3CF}"/>
              </a:ext>
            </a:extLst>
          </p:cNvPr>
          <p:cNvCxnSpPr>
            <a:cxnSpLocks/>
          </p:cNvCxnSpPr>
          <p:nvPr userDrawn="1"/>
        </p:nvCxnSpPr>
        <p:spPr>
          <a:xfrm>
            <a:off x="6921101" y="4391009"/>
            <a:ext cx="833619" cy="0"/>
          </a:xfrm>
          <a:prstGeom prst="line">
            <a:avLst/>
          </a:prstGeom>
          <a:ln w="127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12 vlna">
            <a:extLst>
              <a:ext uri="{FF2B5EF4-FFF2-40B4-BE49-F238E27FC236}">
                <a16:creationId xmlns:a16="http://schemas.microsoft.com/office/drawing/2014/main" id="{3FFF7723-5389-5C36-EEB4-61F55F03E606}"/>
              </a:ext>
            </a:extLst>
          </p:cNvPr>
          <p:cNvCxnSpPr>
            <a:cxnSpLocks/>
          </p:cNvCxnSpPr>
          <p:nvPr userDrawn="1"/>
        </p:nvCxnSpPr>
        <p:spPr>
          <a:xfrm>
            <a:off x="10313626" y="4124702"/>
            <a:ext cx="2152190" cy="0"/>
          </a:xfrm>
          <a:prstGeom prst="line">
            <a:avLst/>
          </a:prstGeom>
          <a:ln w="127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10 vlna">
            <a:extLst>
              <a:ext uri="{FF2B5EF4-FFF2-40B4-BE49-F238E27FC236}">
                <a16:creationId xmlns:a16="http://schemas.microsoft.com/office/drawing/2014/main" id="{5930526F-5E5D-1B33-EB62-952FE67A1703}"/>
              </a:ext>
            </a:extLst>
          </p:cNvPr>
          <p:cNvCxnSpPr>
            <a:cxnSpLocks/>
          </p:cNvCxnSpPr>
          <p:nvPr userDrawn="1"/>
        </p:nvCxnSpPr>
        <p:spPr>
          <a:xfrm>
            <a:off x="4177824" y="3590909"/>
            <a:ext cx="833619" cy="0"/>
          </a:xfrm>
          <a:prstGeom prst="line">
            <a:avLst/>
          </a:prstGeom>
          <a:ln w="127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10 vlna">
            <a:extLst>
              <a:ext uri="{FF2B5EF4-FFF2-40B4-BE49-F238E27FC236}">
                <a16:creationId xmlns:a16="http://schemas.microsoft.com/office/drawing/2014/main" id="{F6E01915-2E90-ED19-DCA3-17AE89934EF2}"/>
              </a:ext>
            </a:extLst>
          </p:cNvPr>
          <p:cNvCxnSpPr>
            <a:cxnSpLocks/>
          </p:cNvCxnSpPr>
          <p:nvPr userDrawn="1"/>
        </p:nvCxnSpPr>
        <p:spPr>
          <a:xfrm>
            <a:off x="7794861" y="3590909"/>
            <a:ext cx="833619" cy="0"/>
          </a:xfrm>
          <a:prstGeom prst="line">
            <a:avLst/>
          </a:prstGeom>
          <a:ln w="127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10 vlna">
            <a:extLst>
              <a:ext uri="{FF2B5EF4-FFF2-40B4-BE49-F238E27FC236}">
                <a16:creationId xmlns:a16="http://schemas.microsoft.com/office/drawing/2014/main" id="{E30B7F09-3CE9-0A2A-C9AB-A8AAC80A3A2C}"/>
              </a:ext>
            </a:extLst>
          </p:cNvPr>
          <p:cNvCxnSpPr>
            <a:cxnSpLocks/>
          </p:cNvCxnSpPr>
          <p:nvPr userDrawn="1"/>
        </p:nvCxnSpPr>
        <p:spPr>
          <a:xfrm>
            <a:off x="5798580" y="4124702"/>
            <a:ext cx="1442813" cy="0"/>
          </a:xfrm>
          <a:prstGeom prst="line">
            <a:avLst/>
          </a:prstGeom>
          <a:ln w="127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lana vlevo">
            <a:extLst>
              <a:ext uri="{FF2B5EF4-FFF2-40B4-BE49-F238E27FC236}">
                <a16:creationId xmlns:a16="http://schemas.microsoft.com/office/drawing/2014/main" id="{FF9527EB-76B0-E32C-DB44-17B31DCF36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413" y="2550221"/>
            <a:ext cx="9923764" cy="626055"/>
          </a:xfrm>
          <a:prstGeom prst="rect">
            <a:avLst/>
          </a:prstGeom>
        </p:spPr>
      </p:pic>
      <p:pic>
        <p:nvPicPr>
          <p:cNvPr id="87" name="lana vpravo">
            <a:extLst>
              <a:ext uri="{FF2B5EF4-FFF2-40B4-BE49-F238E27FC236}">
                <a16:creationId xmlns:a16="http://schemas.microsoft.com/office/drawing/2014/main" id="{53AEEC4F-4DC0-6824-C0EE-08C8341F68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433889" y="2550221"/>
            <a:ext cx="9917033" cy="626055"/>
          </a:xfrm>
          <a:prstGeom prst="rect">
            <a:avLst/>
          </a:prstGeom>
        </p:spPr>
      </p:pic>
      <p:pic>
        <p:nvPicPr>
          <p:cNvPr id="85" name="oblouky vypln">
            <a:extLst>
              <a:ext uri="{FF2B5EF4-FFF2-40B4-BE49-F238E27FC236}">
                <a16:creationId xmlns:a16="http://schemas.microsoft.com/office/drawing/2014/main" id="{9A4EC0A8-EE62-FDB7-DE0F-6D0468733D7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040726" y="2554147"/>
            <a:ext cx="11030020" cy="615958"/>
          </a:xfrm>
          <a:prstGeom prst="rect">
            <a:avLst/>
          </a:prstGeom>
        </p:spPr>
      </p:pic>
      <p:pic>
        <p:nvPicPr>
          <p:cNvPr id="83" name="oblouky">
            <a:extLst>
              <a:ext uri="{FF2B5EF4-FFF2-40B4-BE49-F238E27FC236}">
                <a16:creationId xmlns:a16="http://schemas.microsoft.com/office/drawing/2014/main" id="{1E4A27AE-9B53-C607-D756-B35C415A31A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036238" y="2547977"/>
            <a:ext cx="11038996" cy="628299"/>
          </a:xfrm>
          <a:prstGeom prst="rect">
            <a:avLst/>
          </a:prstGeom>
        </p:spPr>
      </p:pic>
      <p:pic>
        <p:nvPicPr>
          <p:cNvPr id="30" name="05 rampa vpravo">
            <a:extLst>
              <a:ext uri="{FF2B5EF4-FFF2-40B4-BE49-F238E27FC236}">
                <a16:creationId xmlns:a16="http://schemas.microsoft.com/office/drawing/2014/main" id="{CFEAD478-12C3-9C5B-6D46-E13EFF45DC2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44635" y="3163357"/>
            <a:ext cx="3248083" cy="230563"/>
          </a:xfrm>
          <a:prstGeom prst="rect">
            <a:avLst/>
          </a:prstGeom>
        </p:spPr>
      </p:pic>
      <p:pic>
        <p:nvPicPr>
          <p:cNvPr id="23" name="04 rampa vlevo">
            <a:extLst>
              <a:ext uri="{FF2B5EF4-FFF2-40B4-BE49-F238E27FC236}">
                <a16:creationId xmlns:a16="http://schemas.microsoft.com/office/drawing/2014/main" id="{3CCC99CE-E793-9C17-F8B3-FDEDC07AE2E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218157" y="3163357"/>
            <a:ext cx="3248083" cy="230563"/>
          </a:xfrm>
          <a:prstGeom prst="rect">
            <a:avLst/>
          </a:prstGeom>
        </p:spPr>
      </p:pic>
      <p:cxnSp>
        <p:nvCxnSpPr>
          <p:cNvPr id="73" name="03 kolej">
            <a:extLst>
              <a:ext uri="{FF2B5EF4-FFF2-40B4-BE49-F238E27FC236}">
                <a16:creationId xmlns:a16="http://schemas.microsoft.com/office/drawing/2014/main" id="{C2F50015-A242-7CBB-9F65-070546365B40}"/>
              </a:ext>
            </a:extLst>
          </p:cNvPr>
          <p:cNvCxnSpPr>
            <a:cxnSpLocks/>
          </p:cNvCxnSpPr>
          <p:nvPr userDrawn="1"/>
        </p:nvCxnSpPr>
        <p:spPr>
          <a:xfrm>
            <a:off x="1841724" y="3167167"/>
            <a:ext cx="11984988" cy="0"/>
          </a:xfrm>
          <a:prstGeom prst="line">
            <a:avLst/>
          </a:prstGeom>
          <a:ln w="127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02 nosniky alt">
            <a:extLst>
              <a:ext uri="{FF2B5EF4-FFF2-40B4-BE49-F238E27FC236}">
                <a16:creationId xmlns:a16="http://schemas.microsoft.com/office/drawing/2014/main" id="{B371CDCC-047A-AB52-F0B0-7F84F1CC478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2011415" y="3161452"/>
            <a:ext cx="11082749" cy="697861"/>
          </a:xfrm>
          <a:prstGeom prst="rect">
            <a:avLst/>
          </a:prstGeom>
        </p:spPr>
      </p:pic>
      <p:grpSp>
        <p:nvGrpSpPr>
          <p:cNvPr id="81" name="01 voda">
            <a:extLst>
              <a:ext uri="{FF2B5EF4-FFF2-40B4-BE49-F238E27FC236}">
                <a16:creationId xmlns:a16="http://schemas.microsoft.com/office/drawing/2014/main" id="{6CD0F9F8-5B9C-BF09-3A4F-412F8330548E}"/>
              </a:ext>
            </a:extLst>
          </p:cNvPr>
          <p:cNvGrpSpPr/>
          <p:nvPr userDrawn="1"/>
        </p:nvGrpSpPr>
        <p:grpSpPr>
          <a:xfrm>
            <a:off x="2798922" y="3855286"/>
            <a:ext cx="6139045" cy="0"/>
            <a:chOff x="3045587" y="3853598"/>
            <a:chExt cx="5886958" cy="0"/>
          </a:xfrm>
        </p:grpSpPr>
        <p:cxnSp>
          <p:nvCxnSpPr>
            <p:cNvPr id="70" name="vlna">
              <a:extLst>
                <a:ext uri="{FF2B5EF4-FFF2-40B4-BE49-F238E27FC236}">
                  <a16:creationId xmlns:a16="http://schemas.microsoft.com/office/drawing/2014/main" id="{6711E3EB-177B-437C-C141-16F010B29C4D}"/>
                </a:ext>
              </a:extLst>
            </p:cNvPr>
            <p:cNvCxnSpPr/>
            <p:nvPr userDrawn="1"/>
          </p:nvCxnSpPr>
          <p:spPr>
            <a:xfrm>
              <a:off x="3045587" y="3853598"/>
              <a:ext cx="1442813" cy="0"/>
            </a:xfrm>
            <a:prstGeom prst="line">
              <a:avLst/>
            </a:prstGeom>
            <a:ln w="12700">
              <a:solidFill>
                <a:schemeClr val="bg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vlna">
              <a:extLst>
                <a:ext uri="{FF2B5EF4-FFF2-40B4-BE49-F238E27FC236}">
                  <a16:creationId xmlns:a16="http://schemas.microsoft.com/office/drawing/2014/main" id="{9131216F-5064-D4B9-55E1-F88089618DB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826236" y="3853598"/>
              <a:ext cx="4106309" cy="0"/>
            </a:xfrm>
            <a:prstGeom prst="line">
              <a:avLst/>
            </a:prstGeom>
            <a:ln w="12700">
              <a:solidFill>
                <a:schemeClr val="bg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66360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90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6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9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3915" y="1509712"/>
            <a:ext cx="6114035" cy="1919288"/>
          </a:xfrm>
        </p:spPr>
        <p:txBody>
          <a:bodyPr anchor="t" anchorCtr="0"/>
          <a:lstStyle>
            <a:lvl1pPr marL="252000" indent="-252000" algn="r">
              <a:buClrTx/>
              <a:buFont typeface="Verdana" pitchFamily="34" charset="0"/>
              <a:buChar char="—"/>
              <a:defRPr sz="1500" b="1">
                <a:solidFill>
                  <a:schemeClr val="tx1"/>
                </a:solidFill>
              </a:defRPr>
            </a:lvl1pPr>
            <a:lvl2pPr marL="504000" indent="-252000" algn="r">
              <a:buClrTx/>
              <a:buFont typeface="Verdana" pitchFamily="34" charset="0"/>
              <a:buChar char="—"/>
              <a:defRPr sz="1500" b="0">
                <a:solidFill>
                  <a:schemeClr val="tx1"/>
                </a:solidFill>
              </a:defRPr>
            </a:lvl2pPr>
            <a:lvl3pPr marL="756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3pPr>
            <a:lvl4pPr marL="972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4pPr>
            <a:lvl5pPr marL="1188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5pPr>
            <a:lvl6pPr marL="1404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6pPr>
            <a:lvl7pPr marL="1620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7pPr>
            <a:lvl8pPr marL="1836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8pPr>
            <a:lvl9pPr marL="2052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6327367"/>
            <a:ext cx="8097307" cy="330607"/>
          </a:xfrm>
        </p:spPr>
        <p:txBody>
          <a:bodyPr anchor="b" anchorCtr="0"/>
          <a:lstStyle>
            <a:lvl1pPr marL="216000" indent="-216000">
              <a:buClrTx/>
              <a:defRPr sz="1100" b="1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23915" y="357188"/>
            <a:ext cx="6114036" cy="80352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658284" y="5570625"/>
            <a:ext cx="8101541" cy="496800"/>
          </a:xfrm>
        </p:spPr>
        <p:txBody>
          <a:bodyPr anchor="t" anchorCtr="0"/>
          <a:lstStyle>
            <a:lvl1pPr marL="216000" indent="-216000">
              <a:buClrTx/>
              <a:defRPr sz="1100" b="0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AF56491-32BB-4DE5-A173-C0E2F5AA07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01" y="432000"/>
            <a:ext cx="1713673" cy="635688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- Print (Eco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3915" y="1509712"/>
            <a:ext cx="6114035" cy="1919288"/>
          </a:xfrm>
        </p:spPr>
        <p:txBody>
          <a:bodyPr anchor="t" anchorCtr="0"/>
          <a:lstStyle>
            <a:lvl1pPr marL="252000" indent="-252000" algn="r">
              <a:buClrTx/>
              <a:buFont typeface="Verdana" pitchFamily="34" charset="0"/>
              <a:buChar char="—"/>
              <a:defRPr sz="1500" b="1">
                <a:solidFill>
                  <a:schemeClr val="bg1"/>
                </a:solidFill>
              </a:defRPr>
            </a:lvl1pPr>
            <a:lvl2pPr marL="504000" indent="-252000" algn="r">
              <a:buClrTx/>
              <a:buFont typeface="Verdana" pitchFamily="34" charset="0"/>
              <a:buChar char="—"/>
              <a:defRPr sz="1500" b="0">
                <a:solidFill>
                  <a:schemeClr val="bg1"/>
                </a:solidFill>
              </a:defRPr>
            </a:lvl2pPr>
            <a:lvl3pPr marL="756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3pPr>
            <a:lvl4pPr marL="972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4pPr>
            <a:lvl5pPr marL="1188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5pPr>
            <a:lvl6pPr marL="1404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6pPr>
            <a:lvl7pPr marL="1620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7pPr>
            <a:lvl8pPr marL="1836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8pPr>
            <a:lvl9pPr marL="2052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6327368"/>
            <a:ext cx="10875433" cy="221070"/>
          </a:xfrm>
        </p:spPr>
        <p:txBody>
          <a:bodyPr anchor="b" anchorCtr="0"/>
          <a:lstStyle>
            <a:lvl1pPr marL="216000" indent="-216000">
              <a:buClrTx/>
              <a:defRPr sz="1100" b="1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23915" y="357188"/>
            <a:ext cx="6114036" cy="80352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658284" y="5570625"/>
            <a:ext cx="10875433" cy="496800"/>
          </a:xfrm>
        </p:spPr>
        <p:txBody>
          <a:bodyPr anchor="t" anchorCtr="0"/>
          <a:lstStyle>
            <a:lvl1pPr marL="216000" indent="-216000">
              <a:buClrTx/>
              <a:defRPr sz="1100" b="0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237F213C-40DD-4D46-AF84-462EFBEF8D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485" y="432000"/>
            <a:ext cx="1713673" cy="63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5007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icture with marg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9" y="360000"/>
            <a:ext cx="8062382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cs-CZ"/>
              <a:t>Dlouhý název příslušné prezentace</a:t>
            </a:r>
            <a:endParaRPr lang="cs-CZ" dirty="0"/>
          </a:p>
        </p:txBody>
      </p:sp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AAADD742-F9A3-4C84-AB67-F7E1ABF19C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518" y="1178175"/>
            <a:ext cx="10861675" cy="4932362"/>
          </a:xfrm>
          <a:pattFill prst="pct5">
            <a:fgClr>
              <a:schemeClr val="tx2"/>
            </a:fgClr>
            <a:bgClr>
              <a:schemeClr val="bg1"/>
            </a:bgClr>
          </a:patt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13106761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3838">
          <p15:clr>
            <a:srgbClr val="FBAE40"/>
          </p15:clr>
        </p15:guide>
        <p15:guide id="2" orient="horz" pos="73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2517" y="4059080"/>
            <a:ext cx="8097309" cy="1134144"/>
          </a:xfrm>
        </p:spPr>
        <p:txBody>
          <a:bodyPr anchor="b" anchorCtr="0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2518" y="3429000"/>
            <a:ext cx="8097308" cy="378048"/>
          </a:xfrm>
        </p:spPr>
        <p:txBody>
          <a:bodyPr anchor="b" anchorCtr="0"/>
          <a:lstStyle>
            <a:lvl1pPr marL="252000" indent="-252000" algn="l">
              <a:buClrTx/>
              <a:buFont typeface="Verdana" pitchFamily="34" charset="0"/>
              <a:buChar char="—"/>
              <a:defRPr sz="1500" b="1">
                <a:solidFill>
                  <a:schemeClr val="accent3"/>
                </a:solidFill>
              </a:defRPr>
            </a:lvl1pPr>
            <a:lvl2pPr marL="504000" indent="-252000" algn="l">
              <a:buClrTx/>
              <a:buFont typeface="Verdana" pitchFamily="34" charset="0"/>
              <a:buChar char="—"/>
              <a:defRPr sz="1500">
                <a:solidFill>
                  <a:schemeClr val="accent3"/>
                </a:solidFill>
              </a:defRPr>
            </a:lvl2pPr>
            <a:lvl3pPr marL="756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3pPr>
            <a:lvl4pPr marL="972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4pPr>
            <a:lvl5pPr marL="1188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5pPr>
            <a:lvl6pPr marL="1404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6pPr>
            <a:lvl7pPr marL="1620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7pPr>
            <a:lvl8pPr marL="1836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8pPr>
            <a:lvl9pPr marL="2052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6327368"/>
            <a:ext cx="8097307" cy="216000"/>
          </a:xfrm>
        </p:spPr>
        <p:txBody>
          <a:bodyPr anchor="b" anchorCtr="0"/>
          <a:lstStyle>
            <a:lvl1pPr marL="216000" indent="-216000">
              <a:buClrTx/>
              <a:defRPr sz="1100" b="1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62518" y="5571272"/>
            <a:ext cx="8097307" cy="496152"/>
          </a:xfrm>
        </p:spPr>
        <p:txBody>
          <a:bodyPr anchor="t" anchorCtr="0"/>
          <a:lstStyle>
            <a:lvl1pPr marL="252000" indent="-252000">
              <a:buClrTx/>
              <a:defRPr sz="1500" b="0">
                <a:solidFill>
                  <a:schemeClr val="tx1"/>
                </a:solidFill>
              </a:defRPr>
            </a:lvl1pPr>
            <a:lvl2pPr marL="468000" indent="-216000">
              <a:buClrTx/>
              <a:defRPr sz="1100" b="0">
                <a:solidFill>
                  <a:schemeClr val="tx1"/>
                </a:solidFill>
              </a:defRPr>
            </a:lvl2pPr>
            <a:lvl3pPr marL="684000" indent="-216000">
              <a:buClrTx/>
              <a:defRPr sz="1100" b="0">
                <a:solidFill>
                  <a:schemeClr val="tx1"/>
                </a:solidFill>
              </a:defRPr>
            </a:lvl3pPr>
            <a:lvl4pPr marL="936000" indent="-216000">
              <a:buClrTx/>
              <a:defRPr sz="1100" b="0">
                <a:solidFill>
                  <a:schemeClr val="tx1"/>
                </a:solidFill>
              </a:defRPr>
            </a:lvl4pPr>
            <a:lvl5pPr marL="1188000" indent="-216000">
              <a:buClrTx/>
              <a:defRPr sz="1100" b="0">
                <a:solidFill>
                  <a:schemeClr val="tx1"/>
                </a:solidFill>
              </a:defRPr>
            </a:lvl5pPr>
            <a:lvl6pPr marL="1404000" indent="-216000">
              <a:buClrTx/>
              <a:defRPr sz="1100" b="0">
                <a:solidFill>
                  <a:schemeClr val="tx1"/>
                </a:solidFill>
              </a:defRPr>
            </a:lvl6pPr>
            <a:lvl7pPr marL="1620000" indent="-216000">
              <a:buClrTx/>
              <a:defRPr sz="1100" b="0">
                <a:solidFill>
                  <a:schemeClr val="tx1"/>
                </a:solidFill>
              </a:defRPr>
            </a:lvl7pPr>
            <a:lvl8pPr marL="1836000" indent="-216000">
              <a:buClrTx/>
              <a:defRPr sz="1100" b="0">
                <a:solidFill>
                  <a:schemeClr val="tx1"/>
                </a:solidFill>
              </a:defRPr>
            </a:lvl8pPr>
            <a:lvl9pPr marL="2052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6CCC1AE-3554-419C-8E4D-ACAF934803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01" y="432000"/>
            <a:ext cx="1713673" cy="63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85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rint (Eco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2517" y="4059080"/>
            <a:ext cx="8097309" cy="1134144"/>
          </a:xfrm>
        </p:spPr>
        <p:txBody>
          <a:bodyPr anchor="b" anchorCtr="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2518" y="3429000"/>
            <a:ext cx="8097308" cy="378048"/>
          </a:xfrm>
        </p:spPr>
        <p:txBody>
          <a:bodyPr anchor="b" anchorCtr="0"/>
          <a:lstStyle>
            <a:lvl1pPr marL="252000" indent="-252000" algn="l">
              <a:buClrTx/>
              <a:buFont typeface="Verdana" pitchFamily="34" charset="0"/>
              <a:buChar char="—"/>
              <a:defRPr sz="1500" b="1">
                <a:solidFill>
                  <a:schemeClr val="accent3"/>
                </a:solidFill>
              </a:defRPr>
            </a:lvl1pPr>
            <a:lvl2pPr marL="504000" indent="-252000" algn="l">
              <a:buClrTx/>
              <a:buFont typeface="Verdana" pitchFamily="34" charset="0"/>
              <a:buChar char="—"/>
              <a:defRPr sz="1500">
                <a:solidFill>
                  <a:schemeClr val="accent3"/>
                </a:solidFill>
              </a:defRPr>
            </a:lvl2pPr>
            <a:lvl3pPr marL="756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3pPr>
            <a:lvl4pPr marL="972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4pPr>
            <a:lvl5pPr marL="1188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5pPr>
            <a:lvl6pPr marL="1404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6pPr>
            <a:lvl7pPr marL="1620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7pPr>
            <a:lvl8pPr marL="1836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8pPr>
            <a:lvl9pPr marL="2052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9" y="6327367"/>
            <a:ext cx="8097308" cy="292507"/>
          </a:xfrm>
        </p:spPr>
        <p:txBody>
          <a:bodyPr anchor="b" anchorCtr="0"/>
          <a:lstStyle>
            <a:lvl1pPr marL="216000" indent="-216000">
              <a:buClrTx/>
              <a:defRPr sz="1100" b="1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62519" y="5571272"/>
            <a:ext cx="8097308" cy="496152"/>
          </a:xfrm>
        </p:spPr>
        <p:txBody>
          <a:bodyPr anchor="t" anchorCtr="0"/>
          <a:lstStyle>
            <a:lvl1pPr marL="252000" indent="-252000">
              <a:buClrTx/>
              <a:defRPr sz="1500" b="0">
                <a:solidFill>
                  <a:schemeClr val="tx1"/>
                </a:solidFill>
              </a:defRPr>
            </a:lvl1pPr>
            <a:lvl2pPr marL="468000" indent="-216000">
              <a:buClrTx/>
              <a:defRPr sz="1100" b="0">
                <a:solidFill>
                  <a:schemeClr val="tx1"/>
                </a:solidFill>
              </a:defRPr>
            </a:lvl2pPr>
            <a:lvl3pPr marL="684000" indent="-216000">
              <a:buClrTx/>
              <a:defRPr sz="1100" b="0">
                <a:solidFill>
                  <a:schemeClr val="tx1"/>
                </a:solidFill>
              </a:defRPr>
            </a:lvl3pPr>
            <a:lvl4pPr marL="936000" indent="-216000">
              <a:buClrTx/>
              <a:defRPr sz="1100" b="0">
                <a:solidFill>
                  <a:schemeClr val="tx1"/>
                </a:solidFill>
              </a:defRPr>
            </a:lvl4pPr>
            <a:lvl5pPr marL="1188000" indent="-216000">
              <a:buClrTx/>
              <a:defRPr sz="1100" b="0">
                <a:solidFill>
                  <a:schemeClr val="tx1"/>
                </a:solidFill>
              </a:defRPr>
            </a:lvl5pPr>
            <a:lvl6pPr marL="1404000" indent="-216000">
              <a:buClrTx/>
              <a:defRPr sz="1100" b="0">
                <a:solidFill>
                  <a:schemeClr val="tx1"/>
                </a:solidFill>
              </a:defRPr>
            </a:lvl6pPr>
            <a:lvl7pPr marL="1620000" indent="-216000">
              <a:buClrTx/>
              <a:defRPr sz="1100" b="0">
                <a:solidFill>
                  <a:schemeClr val="tx1"/>
                </a:solidFill>
              </a:defRPr>
            </a:lvl7pPr>
            <a:lvl8pPr marL="1836000" indent="-216000">
              <a:buClrTx/>
              <a:defRPr sz="1100" b="0">
                <a:solidFill>
                  <a:schemeClr val="tx1"/>
                </a:solidFill>
              </a:defRPr>
            </a:lvl8pPr>
            <a:lvl9pPr marL="2052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C3FDC2F4-0179-4805-A101-DB03E5EE1E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163" y="432000"/>
            <a:ext cx="1713673" cy="63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6359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8" y="1509714"/>
            <a:ext cx="8103489" cy="40615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8103489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</p:spTree>
    <p:extLst>
      <p:ext uri="{BB962C8B-B14F-4D97-AF65-F5344CB8AC3E}">
        <p14:creationId xmlns:p14="http://schemas.microsoft.com/office/powerpoint/2010/main" val="2170630998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1F3515EC-9285-880C-B9DB-81121F74285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43627" y="304479"/>
            <a:ext cx="5394323" cy="2882293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5" name="Zástupný symbol obrázku 3">
            <a:extLst>
              <a:ext uri="{FF2B5EF4-FFF2-40B4-BE49-F238E27FC236}">
                <a16:creationId xmlns:a16="http://schemas.microsoft.com/office/drawing/2014/main" id="{B8A7C036-A593-474B-2D97-A0F0857AD60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5164" y="304480"/>
            <a:ext cx="5394324" cy="2882293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6" name="Zástupný symbol obrázku 3">
            <a:extLst>
              <a:ext uri="{FF2B5EF4-FFF2-40B4-BE49-F238E27FC236}">
                <a16:creationId xmlns:a16="http://schemas.microsoft.com/office/drawing/2014/main" id="{F2FCFB06-F2F7-C217-535F-AFA1CBA979A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43677" y="3275283"/>
            <a:ext cx="5383162" cy="2882293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7" name="Zástupný symbol obrázku 3">
            <a:extLst>
              <a:ext uri="{FF2B5EF4-FFF2-40B4-BE49-F238E27FC236}">
                <a16:creationId xmlns:a16="http://schemas.microsoft.com/office/drawing/2014/main" id="{B1DCE192-5A01-1F80-511C-E075B7AC28A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5164" y="3275283"/>
            <a:ext cx="5394324" cy="2882293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63871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817" userDrawn="1">
          <p15:clr>
            <a:srgbClr val="FBAE40"/>
          </p15:clr>
        </p15:guide>
        <p15:guide id="3" pos="3863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8" y="1509714"/>
            <a:ext cx="7192433" cy="40615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8103489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178801" y="1509714"/>
            <a:ext cx="3359151" cy="4060825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</p:spTree>
    <p:extLst>
      <p:ext uri="{BB962C8B-B14F-4D97-AF65-F5344CB8AC3E}">
        <p14:creationId xmlns:p14="http://schemas.microsoft.com/office/powerpoint/2010/main" val="85076362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9" y="1509714"/>
            <a:ext cx="5266267" cy="40615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8103489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63219" y="1509714"/>
            <a:ext cx="5274733" cy="4060825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8161871"/>
      </p:ext>
    </p:extLst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2 columns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 hasCustomPrompt="1"/>
          </p:nvPr>
        </p:nvSpPr>
        <p:spPr>
          <a:xfrm>
            <a:off x="662518" y="360000"/>
            <a:ext cx="8103489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br>
              <a:rPr lang="cs-CZ" dirty="0"/>
            </a:br>
            <a:endParaRPr lang="cs-CZ" dirty="0"/>
          </a:p>
        </p:txBody>
      </p:sp>
      <p:sp>
        <p:nvSpPr>
          <p:cNvPr id="4" name="Zástupný symbol pro číslo snímku 4">
            <a:extLst>
              <a:ext uri="{FF2B5EF4-FFF2-40B4-BE49-F238E27FC236}">
                <a16:creationId xmlns:a16="http://schemas.microsoft.com/office/drawing/2014/main" id="{68D0098E-95E8-348E-0D21-F60B456965A2}"/>
              </a:ext>
            </a:extLst>
          </p:cNvPr>
          <p:cNvSpPr txBox="1">
            <a:spLocks/>
          </p:cNvSpPr>
          <p:nvPr userDrawn="1"/>
        </p:nvSpPr>
        <p:spPr>
          <a:xfrm>
            <a:off x="10606974" y="1317012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8" name="Zástupný text 15">
            <a:extLst>
              <a:ext uri="{FF2B5EF4-FFF2-40B4-BE49-F238E27FC236}">
                <a16:creationId xmlns:a16="http://schemas.microsoft.com/office/drawing/2014/main" id="{C0DC7CAD-4626-1D0E-098B-B9987E3859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2518" y="1504950"/>
            <a:ext cx="5264150" cy="4062413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100"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1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spcAft>
                <a:spcPts val="600"/>
              </a:spcAft>
              <a:buNone/>
              <a:defRPr sz="1100" b="0">
                <a:solidFill>
                  <a:schemeClr val="accent6"/>
                </a:solidFill>
              </a:defRPr>
            </a:lvl3pPr>
            <a:lvl4pPr marL="0" indent="0">
              <a:spcBef>
                <a:spcPts val="0"/>
              </a:spcBef>
              <a:spcAft>
                <a:spcPts val="600"/>
              </a:spcAft>
              <a:buNone/>
              <a:defRPr sz="1100" b="0">
                <a:solidFill>
                  <a:schemeClr val="accent6"/>
                </a:solidFill>
              </a:defRPr>
            </a:lvl4pPr>
            <a:lvl5pPr marL="0" indent="0">
              <a:spcBef>
                <a:spcPts val="0"/>
              </a:spcBef>
              <a:spcAft>
                <a:spcPts val="600"/>
              </a:spcAft>
              <a:buNone/>
              <a:defRPr sz="1100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9" name="Zástupný text 15">
            <a:extLst>
              <a:ext uri="{FF2B5EF4-FFF2-40B4-BE49-F238E27FC236}">
                <a16:creationId xmlns:a16="http://schemas.microsoft.com/office/drawing/2014/main" id="{D59B1F4A-7321-52C6-68B1-8BF7249E134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2688" y="1504950"/>
            <a:ext cx="5264150" cy="4062413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100"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1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spcAft>
                <a:spcPts val="600"/>
              </a:spcAft>
              <a:buNone/>
              <a:defRPr sz="1100" b="0">
                <a:solidFill>
                  <a:schemeClr val="accent6"/>
                </a:solidFill>
              </a:defRPr>
            </a:lvl3pPr>
            <a:lvl4pPr marL="0" indent="0">
              <a:spcBef>
                <a:spcPts val="0"/>
              </a:spcBef>
              <a:spcAft>
                <a:spcPts val="600"/>
              </a:spcAft>
              <a:buNone/>
              <a:defRPr sz="1100" b="0">
                <a:solidFill>
                  <a:schemeClr val="accent6"/>
                </a:solidFill>
              </a:defRPr>
            </a:lvl4pPr>
            <a:lvl5pPr marL="0" indent="0">
              <a:spcBef>
                <a:spcPts val="0"/>
              </a:spcBef>
              <a:spcAft>
                <a:spcPts val="600"/>
              </a:spcAft>
              <a:buNone/>
              <a:defRPr sz="1100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0576977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8" y="3429000"/>
            <a:ext cx="10875433" cy="21422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10875433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83" y="1509713"/>
            <a:ext cx="3359151" cy="1692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337051" y="1509713"/>
            <a:ext cx="3517900" cy="1692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187268" y="1509713"/>
            <a:ext cx="3350683" cy="1692000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5208102"/>
      </p:ext>
    </p:extLst>
  </p:cSld>
  <p:clrMapOvr>
    <a:masterClrMapping/>
  </p:clrMapOvr>
  <p:transition spd="slow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/ Section Header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-613" y="-2383"/>
            <a:ext cx="12195788" cy="5469733"/>
          </a:xfrm>
          <a:custGeom>
            <a:avLst/>
            <a:gdLst>
              <a:gd name="connsiteX0" fmla="*/ 0 w 9144000"/>
              <a:gd name="connsiteY0" fmla="*/ 1366837 h 5467349"/>
              <a:gd name="connsiteX1" fmla="*/ 1366837 w 9144000"/>
              <a:gd name="connsiteY1" fmla="*/ 1366837 h 5467349"/>
              <a:gd name="connsiteX2" fmla="*/ 1366837 w 9144000"/>
              <a:gd name="connsiteY2" fmla="*/ 0 h 5467349"/>
              <a:gd name="connsiteX3" fmla="*/ 7777163 w 9144000"/>
              <a:gd name="connsiteY3" fmla="*/ 0 h 5467349"/>
              <a:gd name="connsiteX4" fmla="*/ 7777163 w 9144000"/>
              <a:gd name="connsiteY4" fmla="*/ 1366837 h 5467349"/>
              <a:gd name="connsiteX5" fmla="*/ 9144000 w 9144000"/>
              <a:gd name="connsiteY5" fmla="*/ 1366837 h 5467349"/>
              <a:gd name="connsiteX6" fmla="*/ 9144000 w 9144000"/>
              <a:gd name="connsiteY6" fmla="*/ 4100512 h 5467349"/>
              <a:gd name="connsiteX7" fmla="*/ 7777163 w 9144000"/>
              <a:gd name="connsiteY7" fmla="*/ 4100512 h 5467349"/>
              <a:gd name="connsiteX8" fmla="*/ 7777163 w 9144000"/>
              <a:gd name="connsiteY8" fmla="*/ 5467349 h 5467349"/>
              <a:gd name="connsiteX9" fmla="*/ 1366837 w 9144000"/>
              <a:gd name="connsiteY9" fmla="*/ 5467349 h 5467349"/>
              <a:gd name="connsiteX10" fmla="*/ 1366837 w 9144000"/>
              <a:gd name="connsiteY10" fmla="*/ 4100512 h 5467349"/>
              <a:gd name="connsiteX11" fmla="*/ 0 w 9144000"/>
              <a:gd name="connsiteY11" fmla="*/ 4100512 h 5467349"/>
              <a:gd name="connsiteX12" fmla="*/ 0 w 9144000"/>
              <a:gd name="connsiteY12" fmla="*/ 1366837 h 5467349"/>
              <a:gd name="connsiteX0" fmla="*/ 4763 w 9148763"/>
              <a:gd name="connsiteY0" fmla="*/ 1366837 h 5467349"/>
              <a:gd name="connsiteX1" fmla="*/ 0 w 9148763"/>
              <a:gd name="connsiteY1" fmla="*/ 1099 h 5467349"/>
              <a:gd name="connsiteX2" fmla="*/ 1371600 w 9148763"/>
              <a:gd name="connsiteY2" fmla="*/ 0 h 5467349"/>
              <a:gd name="connsiteX3" fmla="*/ 7781926 w 9148763"/>
              <a:gd name="connsiteY3" fmla="*/ 0 h 5467349"/>
              <a:gd name="connsiteX4" fmla="*/ 7781926 w 9148763"/>
              <a:gd name="connsiteY4" fmla="*/ 1366837 h 5467349"/>
              <a:gd name="connsiteX5" fmla="*/ 9148763 w 9148763"/>
              <a:gd name="connsiteY5" fmla="*/ 1366837 h 5467349"/>
              <a:gd name="connsiteX6" fmla="*/ 9148763 w 9148763"/>
              <a:gd name="connsiteY6" fmla="*/ 4100512 h 5467349"/>
              <a:gd name="connsiteX7" fmla="*/ 7781926 w 9148763"/>
              <a:gd name="connsiteY7" fmla="*/ 4100512 h 5467349"/>
              <a:gd name="connsiteX8" fmla="*/ 7781926 w 9148763"/>
              <a:gd name="connsiteY8" fmla="*/ 5467349 h 5467349"/>
              <a:gd name="connsiteX9" fmla="*/ 1371600 w 9148763"/>
              <a:gd name="connsiteY9" fmla="*/ 5467349 h 5467349"/>
              <a:gd name="connsiteX10" fmla="*/ 1371600 w 9148763"/>
              <a:gd name="connsiteY10" fmla="*/ 4100512 h 5467349"/>
              <a:gd name="connsiteX11" fmla="*/ 4763 w 9148763"/>
              <a:gd name="connsiteY11" fmla="*/ 4100512 h 5467349"/>
              <a:gd name="connsiteX12" fmla="*/ 4763 w 9148763"/>
              <a:gd name="connsiteY12" fmla="*/ 1366837 h 5467349"/>
              <a:gd name="connsiteX0" fmla="*/ 33 w 9144033"/>
              <a:gd name="connsiteY0" fmla="*/ 1366837 h 5467349"/>
              <a:gd name="connsiteX1" fmla="*/ 54802 w 9144033"/>
              <a:gd name="connsiteY1" fmla="*/ 39199 h 5467349"/>
              <a:gd name="connsiteX2" fmla="*/ 1366870 w 9144033"/>
              <a:gd name="connsiteY2" fmla="*/ 0 h 5467349"/>
              <a:gd name="connsiteX3" fmla="*/ 7777196 w 9144033"/>
              <a:gd name="connsiteY3" fmla="*/ 0 h 5467349"/>
              <a:gd name="connsiteX4" fmla="*/ 7777196 w 9144033"/>
              <a:gd name="connsiteY4" fmla="*/ 1366837 h 5467349"/>
              <a:gd name="connsiteX5" fmla="*/ 9144033 w 9144033"/>
              <a:gd name="connsiteY5" fmla="*/ 1366837 h 5467349"/>
              <a:gd name="connsiteX6" fmla="*/ 9144033 w 9144033"/>
              <a:gd name="connsiteY6" fmla="*/ 4100512 h 5467349"/>
              <a:gd name="connsiteX7" fmla="*/ 7777196 w 9144033"/>
              <a:gd name="connsiteY7" fmla="*/ 4100512 h 5467349"/>
              <a:gd name="connsiteX8" fmla="*/ 7777196 w 9144033"/>
              <a:gd name="connsiteY8" fmla="*/ 5467349 h 5467349"/>
              <a:gd name="connsiteX9" fmla="*/ 1366870 w 9144033"/>
              <a:gd name="connsiteY9" fmla="*/ 5467349 h 5467349"/>
              <a:gd name="connsiteX10" fmla="*/ 1366870 w 9144033"/>
              <a:gd name="connsiteY10" fmla="*/ 4100512 h 5467349"/>
              <a:gd name="connsiteX11" fmla="*/ 33 w 9144033"/>
              <a:gd name="connsiteY11" fmla="*/ 4100512 h 5467349"/>
              <a:gd name="connsiteX12" fmla="*/ 33 w 9144033"/>
              <a:gd name="connsiteY12" fmla="*/ 1366837 h 5467349"/>
              <a:gd name="connsiteX0" fmla="*/ 458 w 9144458"/>
              <a:gd name="connsiteY0" fmla="*/ 1368119 h 5468631"/>
              <a:gd name="connsiteX1" fmla="*/ 458 w 9144458"/>
              <a:gd name="connsiteY1" fmla="*/ 0 h 5468631"/>
              <a:gd name="connsiteX2" fmla="*/ 1367295 w 9144458"/>
              <a:gd name="connsiteY2" fmla="*/ 1282 h 5468631"/>
              <a:gd name="connsiteX3" fmla="*/ 7777621 w 9144458"/>
              <a:gd name="connsiteY3" fmla="*/ 1282 h 5468631"/>
              <a:gd name="connsiteX4" fmla="*/ 7777621 w 9144458"/>
              <a:gd name="connsiteY4" fmla="*/ 1368119 h 5468631"/>
              <a:gd name="connsiteX5" fmla="*/ 9144458 w 9144458"/>
              <a:gd name="connsiteY5" fmla="*/ 1368119 h 5468631"/>
              <a:gd name="connsiteX6" fmla="*/ 9144458 w 9144458"/>
              <a:gd name="connsiteY6" fmla="*/ 4101794 h 5468631"/>
              <a:gd name="connsiteX7" fmla="*/ 7777621 w 9144458"/>
              <a:gd name="connsiteY7" fmla="*/ 4101794 h 5468631"/>
              <a:gd name="connsiteX8" fmla="*/ 7777621 w 9144458"/>
              <a:gd name="connsiteY8" fmla="*/ 5468631 h 5468631"/>
              <a:gd name="connsiteX9" fmla="*/ 1367295 w 9144458"/>
              <a:gd name="connsiteY9" fmla="*/ 5468631 h 5468631"/>
              <a:gd name="connsiteX10" fmla="*/ 1367295 w 9144458"/>
              <a:gd name="connsiteY10" fmla="*/ 4101794 h 5468631"/>
              <a:gd name="connsiteX11" fmla="*/ 458 w 9144458"/>
              <a:gd name="connsiteY11" fmla="*/ 4101794 h 5468631"/>
              <a:gd name="connsiteX12" fmla="*/ 458 w 9144458"/>
              <a:gd name="connsiteY12" fmla="*/ 1368119 h 54686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469731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360194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360194"/>
              <a:gd name="connsiteX1" fmla="*/ 458 w 9146840"/>
              <a:gd name="connsiteY1" fmla="*/ 1100 h 5360194"/>
              <a:gd name="connsiteX2" fmla="*/ 1367295 w 9146840"/>
              <a:gd name="connsiteY2" fmla="*/ 2382 h 5360194"/>
              <a:gd name="connsiteX3" fmla="*/ 7777621 w 9146840"/>
              <a:gd name="connsiteY3" fmla="*/ 2382 h 5360194"/>
              <a:gd name="connsiteX4" fmla="*/ 9146840 w 9146840"/>
              <a:gd name="connsiteY4" fmla="*/ 0 h 5360194"/>
              <a:gd name="connsiteX5" fmla="*/ 9144458 w 9146840"/>
              <a:gd name="connsiteY5" fmla="*/ 1369219 h 5360194"/>
              <a:gd name="connsiteX6" fmla="*/ 9144458 w 9146840"/>
              <a:gd name="connsiteY6" fmla="*/ 4102894 h 5360194"/>
              <a:gd name="connsiteX7" fmla="*/ 7777621 w 9146840"/>
              <a:gd name="connsiteY7" fmla="*/ 4102894 h 5360194"/>
              <a:gd name="connsiteX8" fmla="*/ 7777621 w 9146840"/>
              <a:gd name="connsiteY8" fmla="*/ 5360194 h 5360194"/>
              <a:gd name="connsiteX9" fmla="*/ 1367295 w 9146840"/>
              <a:gd name="connsiteY9" fmla="*/ 5360194 h 5360194"/>
              <a:gd name="connsiteX10" fmla="*/ 1367295 w 9146840"/>
              <a:gd name="connsiteY10" fmla="*/ 4102894 h 5360194"/>
              <a:gd name="connsiteX11" fmla="*/ 458 w 9146840"/>
              <a:gd name="connsiteY11" fmla="*/ 4102894 h 5360194"/>
              <a:gd name="connsiteX12" fmla="*/ 458 w 9146840"/>
              <a:gd name="connsiteY12" fmla="*/ 1369219 h 5360194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4102894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9731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1367295 w 9146840"/>
              <a:gd name="connsiteY9" fmla="*/ 5360194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72112 h 5472112"/>
              <a:gd name="connsiteX12" fmla="*/ 458 w 9146840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7351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69731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69732"/>
              <a:gd name="connsiteX1" fmla="*/ 2382 w 9148764"/>
              <a:gd name="connsiteY1" fmla="*/ 1100 h 5469732"/>
              <a:gd name="connsiteX2" fmla="*/ 1369219 w 9148764"/>
              <a:gd name="connsiteY2" fmla="*/ 2382 h 5469732"/>
              <a:gd name="connsiteX3" fmla="*/ 7779545 w 9148764"/>
              <a:gd name="connsiteY3" fmla="*/ 2382 h 5469732"/>
              <a:gd name="connsiteX4" fmla="*/ 9148764 w 9148764"/>
              <a:gd name="connsiteY4" fmla="*/ 0 h 5469732"/>
              <a:gd name="connsiteX5" fmla="*/ 9146382 w 9148764"/>
              <a:gd name="connsiteY5" fmla="*/ 1369219 h 5469732"/>
              <a:gd name="connsiteX6" fmla="*/ 9146382 w 9148764"/>
              <a:gd name="connsiteY6" fmla="*/ 5469731 h 5469732"/>
              <a:gd name="connsiteX7" fmla="*/ 8646321 w 9148764"/>
              <a:gd name="connsiteY7" fmla="*/ 5469731 h 5469732"/>
              <a:gd name="connsiteX8" fmla="*/ 8648701 w 9148764"/>
              <a:gd name="connsiteY8" fmla="*/ 5360194 h 5469732"/>
              <a:gd name="connsiteX9" fmla="*/ 502445 w 9148764"/>
              <a:gd name="connsiteY9" fmla="*/ 5362576 h 5469732"/>
              <a:gd name="connsiteX10" fmla="*/ 500061 w 9148764"/>
              <a:gd name="connsiteY10" fmla="*/ 5469732 h 5469732"/>
              <a:gd name="connsiteX11" fmla="*/ 0 w 9148764"/>
              <a:gd name="connsiteY11" fmla="*/ 5467350 h 5469732"/>
              <a:gd name="connsiteX12" fmla="*/ 2382 w 9148764"/>
              <a:gd name="connsiteY12" fmla="*/ 1369219 h 5469732"/>
              <a:gd name="connsiteX0" fmla="*/ 459 w 9146841"/>
              <a:gd name="connsiteY0" fmla="*/ 1369219 h 5469732"/>
              <a:gd name="connsiteX1" fmla="*/ 459 w 9146841"/>
              <a:gd name="connsiteY1" fmla="*/ 1100 h 5469732"/>
              <a:gd name="connsiteX2" fmla="*/ 1367296 w 9146841"/>
              <a:gd name="connsiteY2" fmla="*/ 2382 h 5469732"/>
              <a:gd name="connsiteX3" fmla="*/ 7777622 w 9146841"/>
              <a:gd name="connsiteY3" fmla="*/ 2382 h 5469732"/>
              <a:gd name="connsiteX4" fmla="*/ 9146841 w 9146841"/>
              <a:gd name="connsiteY4" fmla="*/ 0 h 5469732"/>
              <a:gd name="connsiteX5" fmla="*/ 9144459 w 9146841"/>
              <a:gd name="connsiteY5" fmla="*/ 1369219 h 5469732"/>
              <a:gd name="connsiteX6" fmla="*/ 9144459 w 9146841"/>
              <a:gd name="connsiteY6" fmla="*/ 5469731 h 5469732"/>
              <a:gd name="connsiteX7" fmla="*/ 8644398 w 9146841"/>
              <a:gd name="connsiteY7" fmla="*/ 5469731 h 5469732"/>
              <a:gd name="connsiteX8" fmla="*/ 8646778 w 9146841"/>
              <a:gd name="connsiteY8" fmla="*/ 5360194 h 5469732"/>
              <a:gd name="connsiteX9" fmla="*/ 500522 w 9146841"/>
              <a:gd name="connsiteY9" fmla="*/ 5362576 h 5469732"/>
              <a:gd name="connsiteX10" fmla="*/ 498138 w 9146841"/>
              <a:gd name="connsiteY10" fmla="*/ 5469732 h 5469732"/>
              <a:gd name="connsiteX11" fmla="*/ 458 w 9146841"/>
              <a:gd name="connsiteY11" fmla="*/ 5467350 h 5469732"/>
              <a:gd name="connsiteX12" fmla="*/ 459 w 9146841"/>
              <a:gd name="connsiteY12" fmla="*/ 1369219 h 5469732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498138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7350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4398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4396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4968 h 5469731"/>
              <a:gd name="connsiteX7" fmla="*/ 8642016 w 9146841"/>
              <a:gd name="connsiteY7" fmla="*/ 5469731 h 5469731"/>
              <a:gd name="connsiteX8" fmla="*/ 8639633 w 9146841"/>
              <a:gd name="connsiteY8" fmla="*/ 5364956 h 5469731"/>
              <a:gd name="connsiteX9" fmla="*/ 502903 w 9146841"/>
              <a:gd name="connsiteY9" fmla="*/ 5364958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7337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6841" h="5467351">
                <a:moveTo>
                  <a:pt x="459" y="1369219"/>
                </a:moveTo>
                <a:cubicBezTo>
                  <a:pt x="-1129" y="913973"/>
                  <a:pt x="2047" y="456346"/>
                  <a:pt x="459" y="1100"/>
                </a:cubicBezTo>
                <a:lnTo>
                  <a:pt x="1367296" y="2382"/>
                </a:lnTo>
                <a:lnTo>
                  <a:pt x="7777622" y="2382"/>
                </a:lnTo>
                <a:lnTo>
                  <a:pt x="9146841" y="0"/>
                </a:lnTo>
                <a:lnTo>
                  <a:pt x="9144459" y="1369219"/>
                </a:lnTo>
                <a:lnTo>
                  <a:pt x="9144459" y="5464968"/>
                </a:lnTo>
                <a:lnTo>
                  <a:pt x="8642016" y="5467350"/>
                </a:lnTo>
                <a:cubicBezTo>
                  <a:pt x="8642809" y="5430044"/>
                  <a:pt x="8638840" y="5404643"/>
                  <a:pt x="8639633" y="5367337"/>
                </a:cubicBezTo>
                <a:lnTo>
                  <a:pt x="502903" y="5364958"/>
                </a:lnTo>
                <a:cubicBezTo>
                  <a:pt x="502109" y="5400677"/>
                  <a:pt x="501314" y="5431632"/>
                  <a:pt x="500520" y="5467351"/>
                </a:cubicBezTo>
                <a:lnTo>
                  <a:pt x="458" y="5467350"/>
                </a:lnTo>
                <a:cubicBezTo>
                  <a:pt x="458" y="4099719"/>
                  <a:pt x="459" y="2736850"/>
                  <a:pt x="459" y="1369219"/>
                </a:cubicBezTo>
                <a:close/>
              </a:path>
            </a:pathLst>
          </a:custGeom>
          <a:solidFill>
            <a:schemeClr val="tx1"/>
          </a:solidFill>
        </p:spPr>
        <p:txBody>
          <a:bodyPr/>
          <a:lstStyle/>
          <a:p>
            <a:endParaRPr lang="cs-CZ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4634" y="5357813"/>
            <a:ext cx="10862733" cy="218586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accent6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109081" y="6327369"/>
            <a:ext cx="7656928" cy="22107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662518" y="5554801"/>
            <a:ext cx="8103491" cy="496425"/>
          </a:xfrm>
        </p:spPr>
        <p:txBody>
          <a:bodyPr/>
          <a:lstStyle>
            <a:lvl1pPr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12D2897D-48A9-4CCE-82E2-4BC65B962F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3" y="6327369"/>
            <a:ext cx="251066" cy="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230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/ Section Header with Picture (no animati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-613" y="-2383"/>
            <a:ext cx="12195788" cy="5469733"/>
          </a:xfrm>
          <a:custGeom>
            <a:avLst/>
            <a:gdLst>
              <a:gd name="connsiteX0" fmla="*/ 0 w 9144000"/>
              <a:gd name="connsiteY0" fmla="*/ 1366837 h 5467349"/>
              <a:gd name="connsiteX1" fmla="*/ 1366837 w 9144000"/>
              <a:gd name="connsiteY1" fmla="*/ 1366837 h 5467349"/>
              <a:gd name="connsiteX2" fmla="*/ 1366837 w 9144000"/>
              <a:gd name="connsiteY2" fmla="*/ 0 h 5467349"/>
              <a:gd name="connsiteX3" fmla="*/ 7777163 w 9144000"/>
              <a:gd name="connsiteY3" fmla="*/ 0 h 5467349"/>
              <a:gd name="connsiteX4" fmla="*/ 7777163 w 9144000"/>
              <a:gd name="connsiteY4" fmla="*/ 1366837 h 5467349"/>
              <a:gd name="connsiteX5" fmla="*/ 9144000 w 9144000"/>
              <a:gd name="connsiteY5" fmla="*/ 1366837 h 5467349"/>
              <a:gd name="connsiteX6" fmla="*/ 9144000 w 9144000"/>
              <a:gd name="connsiteY6" fmla="*/ 4100512 h 5467349"/>
              <a:gd name="connsiteX7" fmla="*/ 7777163 w 9144000"/>
              <a:gd name="connsiteY7" fmla="*/ 4100512 h 5467349"/>
              <a:gd name="connsiteX8" fmla="*/ 7777163 w 9144000"/>
              <a:gd name="connsiteY8" fmla="*/ 5467349 h 5467349"/>
              <a:gd name="connsiteX9" fmla="*/ 1366837 w 9144000"/>
              <a:gd name="connsiteY9" fmla="*/ 5467349 h 5467349"/>
              <a:gd name="connsiteX10" fmla="*/ 1366837 w 9144000"/>
              <a:gd name="connsiteY10" fmla="*/ 4100512 h 5467349"/>
              <a:gd name="connsiteX11" fmla="*/ 0 w 9144000"/>
              <a:gd name="connsiteY11" fmla="*/ 4100512 h 5467349"/>
              <a:gd name="connsiteX12" fmla="*/ 0 w 9144000"/>
              <a:gd name="connsiteY12" fmla="*/ 1366837 h 5467349"/>
              <a:gd name="connsiteX0" fmla="*/ 4763 w 9148763"/>
              <a:gd name="connsiteY0" fmla="*/ 1366837 h 5467349"/>
              <a:gd name="connsiteX1" fmla="*/ 0 w 9148763"/>
              <a:gd name="connsiteY1" fmla="*/ 1099 h 5467349"/>
              <a:gd name="connsiteX2" fmla="*/ 1371600 w 9148763"/>
              <a:gd name="connsiteY2" fmla="*/ 0 h 5467349"/>
              <a:gd name="connsiteX3" fmla="*/ 7781926 w 9148763"/>
              <a:gd name="connsiteY3" fmla="*/ 0 h 5467349"/>
              <a:gd name="connsiteX4" fmla="*/ 7781926 w 9148763"/>
              <a:gd name="connsiteY4" fmla="*/ 1366837 h 5467349"/>
              <a:gd name="connsiteX5" fmla="*/ 9148763 w 9148763"/>
              <a:gd name="connsiteY5" fmla="*/ 1366837 h 5467349"/>
              <a:gd name="connsiteX6" fmla="*/ 9148763 w 9148763"/>
              <a:gd name="connsiteY6" fmla="*/ 4100512 h 5467349"/>
              <a:gd name="connsiteX7" fmla="*/ 7781926 w 9148763"/>
              <a:gd name="connsiteY7" fmla="*/ 4100512 h 5467349"/>
              <a:gd name="connsiteX8" fmla="*/ 7781926 w 9148763"/>
              <a:gd name="connsiteY8" fmla="*/ 5467349 h 5467349"/>
              <a:gd name="connsiteX9" fmla="*/ 1371600 w 9148763"/>
              <a:gd name="connsiteY9" fmla="*/ 5467349 h 5467349"/>
              <a:gd name="connsiteX10" fmla="*/ 1371600 w 9148763"/>
              <a:gd name="connsiteY10" fmla="*/ 4100512 h 5467349"/>
              <a:gd name="connsiteX11" fmla="*/ 4763 w 9148763"/>
              <a:gd name="connsiteY11" fmla="*/ 4100512 h 5467349"/>
              <a:gd name="connsiteX12" fmla="*/ 4763 w 9148763"/>
              <a:gd name="connsiteY12" fmla="*/ 1366837 h 5467349"/>
              <a:gd name="connsiteX0" fmla="*/ 33 w 9144033"/>
              <a:gd name="connsiteY0" fmla="*/ 1366837 h 5467349"/>
              <a:gd name="connsiteX1" fmla="*/ 54802 w 9144033"/>
              <a:gd name="connsiteY1" fmla="*/ 39199 h 5467349"/>
              <a:gd name="connsiteX2" fmla="*/ 1366870 w 9144033"/>
              <a:gd name="connsiteY2" fmla="*/ 0 h 5467349"/>
              <a:gd name="connsiteX3" fmla="*/ 7777196 w 9144033"/>
              <a:gd name="connsiteY3" fmla="*/ 0 h 5467349"/>
              <a:gd name="connsiteX4" fmla="*/ 7777196 w 9144033"/>
              <a:gd name="connsiteY4" fmla="*/ 1366837 h 5467349"/>
              <a:gd name="connsiteX5" fmla="*/ 9144033 w 9144033"/>
              <a:gd name="connsiteY5" fmla="*/ 1366837 h 5467349"/>
              <a:gd name="connsiteX6" fmla="*/ 9144033 w 9144033"/>
              <a:gd name="connsiteY6" fmla="*/ 4100512 h 5467349"/>
              <a:gd name="connsiteX7" fmla="*/ 7777196 w 9144033"/>
              <a:gd name="connsiteY7" fmla="*/ 4100512 h 5467349"/>
              <a:gd name="connsiteX8" fmla="*/ 7777196 w 9144033"/>
              <a:gd name="connsiteY8" fmla="*/ 5467349 h 5467349"/>
              <a:gd name="connsiteX9" fmla="*/ 1366870 w 9144033"/>
              <a:gd name="connsiteY9" fmla="*/ 5467349 h 5467349"/>
              <a:gd name="connsiteX10" fmla="*/ 1366870 w 9144033"/>
              <a:gd name="connsiteY10" fmla="*/ 4100512 h 5467349"/>
              <a:gd name="connsiteX11" fmla="*/ 33 w 9144033"/>
              <a:gd name="connsiteY11" fmla="*/ 4100512 h 5467349"/>
              <a:gd name="connsiteX12" fmla="*/ 33 w 9144033"/>
              <a:gd name="connsiteY12" fmla="*/ 1366837 h 5467349"/>
              <a:gd name="connsiteX0" fmla="*/ 458 w 9144458"/>
              <a:gd name="connsiteY0" fmla="*/ 1368119 h 5468631"/>
              <a:gd name="connsiteX1" fmla="*/ 458 w 9144458"/>
              <a:gd name="connsiteY1" fmla="*/ 0 h 5468631"/>
              <a:gd name="connsiteX2" fmla="*/ 1367295 w 9144458"/>
              <a:gd name="connsiteY2" fmla="*/ 1282 h 5468631"/>
              <a:gd name="connsiteX3" fmla="*/ 7777621 w 9144458"/>
              <a:gd name="connsiteY3" fmla="*/ 1282 h 5468631"/>
              <a:gd name="connsiteX4" fmla="*/ 7777621 w 9144458"/>
              <a:gd name="connsiteY4" fmla="*/ 1368119 h 5468631"/>
              <a:gd name="connsiteX5" fmla="*/ 9144458 w 9144458"/>
              <a:gd name="connsiteY5" fmla="*/ 1368119 h 5468631"/>
              <a:gd name="connsiteX6" fmla="*/ 9144458 w 9144458"/>
              <a:gd name="connsiteY6" fmla="*/ 4101794 h 5468631"/>
              <a:gd name="connsiteX7" fmla="*/ 7777621 w 9144458"/>
              <a:gd name="connsiteY7" fmla="*/ 4101794 h 5468631"/>
              <a:gd name="connsiteX8" fmla="*/ 7777621 w 9144458"/>
              <a:gd name="connsiteY8" fmla="*/ 5468631 h 5468631"/>
              <a:gd name="connsiteX9" fmla="*/ 1367295 w 9144458"/>
              <a:gd name="connsiteY9" fmla="*/ 5468631 h 5468631"/>
              <a:gd name="connsiteX10" fmla="*/ 1367295 w 9144458"/>
              <a:gd name="connsiteY10" fmla="*/ 4101794 h 5468631"/>
              <a:gd name="connsiteX11" fmla="*/ 458 w 9144458"/>
              <a:gd name="connsiteY11" fmla="*/ 4101794 h 5468631"/>
              <a:gd name="connsiteX12" fmla="*/ 458 w 9144458"/>
              <a:gd name="connsiteY12" fmla="*/ 1368119 h 54686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469731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360194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360194"/>
              <a:gd name="connsiteX1" fmla="*/ 458 w 9146840"/>
              <a:gd name="connsiteY1" fmla="*/ 1100 h 5360194"/>
              <a:gd name="connsiteX2" fmla="*/ 1367295 w 9146840"/>
              <a:gd name="connsiteY2" fmla="*/ 2382 h 5360194"/>
              <a:gd name="connsiteX3" fmla="*/ 7777621 w 9146840"/>
              <a:gd name="connsiteY3" fmla="*/ 2382 h 5360194"/>
              <a:gd name="connsiteX4" fmla="*/ 9146840 w 9146840"/>
              <a:gd name="connsiteY4" fmla="*/ 0 h 5360194"/>
              <a:gd name="connsiteX5" fmla="*/ 9144458 w 9146840"/>
              <a:gd name="connsiteY5" fmla="*/ 1369219 h 5360194"/>
              <a:gd name="connsiteX6" fmla="*/ 9144458 w 9146840"/>
              <a:gd name="connsiteY6" fmla="*/ 4102894 h 5360194"/>
              <a:gd name="connsiteX7" fmla="*/ 7777621 w 9146840"/>
              <a:gd name="connsiteY7" fmla="*/ 4102894 h 5360194"/>
              <a:gd name="connsiteX8" fmla="*/ 7777621 w 9146840"/>
              <a:gd name="connsiteY8" fmla="*/ 5360194 h 5360194"/>
              <a:gd name="connsiteX9" fmla="*/ 1367295 w 9146840"/>
              <a:gd name="connsiteY9" fmla="*/ 5360194 h 5360194"/>
              <a:gd name="connsiteX10" fmla="*/ 1367295 w 9146840"/>
              <a:gd name="connsiteY10" fmla="*/ 4102894 h 5360194"/>
              <a:gd name="connsiteX11" fmla="*/ 458 w 9146840"/>
              <a:gd name="connsiteY11" fmla="*/ 4102894 h 5360194"/>
              <a:gd name="connsiteX12" fmla="*/ 458 w 9146840"/>
              <a:gd name="connsiteY12" fmla="*/ 1369219 h 5360194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4102894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9731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1367295 w 9146840"/>
              <a:gd name="connsiteY9" fmla="*/ 5360194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72112 h 5472112"/>
              <a:gd name="connsiteX12" fmla="*/ 458 w 9146840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7351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69731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69732"/>
              <a:gd name="connsiteX1" fmla="*/ 2382 w 9148764"/>
              <a:gd name="connsiteY1" fmla="*/ 1100 h 5469732"/>
              <a:gd name="connsiteX2" fmla="*/ 1369219 w 9148764"/>
              <a:gd name="connsiteY2" fmla="*/ 2382 h 5469732"/>
              <a:gd name="connsiteX3" fmla="*/ 7779545 w 9148764"/>
              <a:gd name="connsiteY3" fmla="*/ 2382 h 5469732"/>
              <a:gd name="connsiteX4" fmla="*/ 9148764 w 9148764"/>
              <a:gd name="connsiteY4" fmla="*/ 0 h 5469732"/>
              <a:gd name="connsiteX5" fmla="*/ 9146382 w 9148764"/>
              <a:gd name="connsiteY5" fmla="*/ 1369219 h 5469732"/>
              <a:gd name="connsiteX6" fmla="*/ 9146382 w 9148764"/>
              <a:gd name="connsiteY6" fmla="*/ 5469731 h 5469732"/>
              <a:gd name="connsiteX7" fmla="*/ 8646321 w 9148764"/>
              <a:gd name="connsiteY7" fmla="*/ 5469731 h 5469732"/>
              <a:gd name="connsiteX8" fmla="*/ 8648701 w 9148764"/>
              <a:gd name="connsiteY8" fmla="*/ 5360194 h 5469732"/>
              <a:gd name="connsiteX9" fmla="*/ 502445 w 9148764"/>
              <a:gd name="connsiteY9" fmla="*/ 5362576 h 5469732"/>
              <a:gd name="connsiteX10" fmla="*/ 500061 w 9148764"/>
              <a:gd name="connsiteY10" fmla="*/ 5469732 h 5469732"/>
              <a:gd name="connsiteX11" fmla="*/ 0 w 9148764"/>
              <a:gd name="connsiteY11" fmla="*/ 5467350 h 5469732"/>
              <a:gd name="connsiteX12" fmla="*/ 2382 w 9148764"/>
              <a:gd name="connsiteY12" fmla="*/ 1369219 h 5469732"/>
              <a:gd name="connsiteX0" fmla="*/ 459 w 9146841"/>
              <a:gd name="connsiteY0" fmla="*/ 1369219 h 5469732"/>
              <a:gd name="connsiteX1" fmla="*/ 459 w 9146841"/>
              <a:gd name="connsiteY1" fmla="*/ 1100 h 5469732"/>
              <a:gd name="connsiteX2" fmla="*/ 1367296 w 9146841"/>
              <a:gd name="connsiteY2" fmla="*/ 2382 h 5469732"/>
              <a:gd name="connsiteX3" fmla="*/ 7777622 w 9146841"/>
              <a:gd name="connsiteY3" fmla="*/ 2382 h 5469732"/>
              <a:gd name="connsiteX4" fmla="*/ 9146841 w 9146841"/>
              <a:gd name="connsiteY4" fmla="*/ 0 h 5469732"/>
              <a:gd name="connsiteX5" fmla="*/ 9144459 w 9146841"/>
              <a:gd name="connsiteY5" fmla="*/ 1369219 h 5469732"/>
              <a:gd name="connsiteX6" fmla="*/ 9144459 w 9146841"/>
              <a:gd name="connsiteY6" fmla="*/ 5469731 h 5469732"/>
              <a:gd name="connsiteX7" fmla="*/ 8644398 w 9146841"/>
              <a:gd name="connsiteY7" fmla="*/ 5469731 h 5469732"/>
              <a:gd name="connsiteX8" fmla="*/ 8646778 w 9146841"/>
              <a:gd name="connsiteY8" fmla="*/ 5360194 h 5469732"/>
              <a:gd name="connsiteX9" fmla="*/ 500522 w 9146841"/>
              <a:gd name="connsiteY9" fmla="*/ 5362576 h 5469732"/>
              <a:gd name="connsiteX10" fmla="*/ 498138 w 9146841"/>
              <a:gd name="connsiteY10" fmla="*/ 5469732 h 5469732"/>
              <a:gd name="connsiteX11" fmla="*/ 458 w 9146841"/>
              <a:gd name="connsiteY11" fmla="*/ 5467350 h 5469732"/>
              <a:gd name="connsiteX12" fmla="*/ 459 w 9146841"/>
              <a:gd name="connsiteY12" fmla="*/ 1369219 h 5469732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498138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7350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4398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4396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4968 h 5469731"/>
              <a:gd name="connsiteX7" fmla="*/ 8642016 w 9146841"/>
              <a:gd name="connsiteY7" fmla="*/ 5469731 h 5469731"/>
              <a:gd name="connsiteX8" fmla="*/ 8639633 w 9146841"/>
              <a:gd name="connsiteY8" fmla="*/ 5364956 h 5469731"/>
              <a:gd name="connsiteX9" fmla="*/ 502903 w 9146841"/>
              <a:gd name="connsiteY9" fmla="*/ 5364958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7337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6841" h="5467351">
                <a:moveTo>
                  <a:pt x="459" y="1369219"/>
                </a:moveTo>
                <a:cubicBezTo>
                  <a:pt x="-1129" y="913973"/>
                  <a:pt x="2047" y="456346"/>
                  <a:pt x="459" y="1100"/>
                </a:cubicBezTo>
                <a:lnTo>
                  <a:pt x="1367296" y="2382"/>
                </a:lnTo>
                <a:lnTo>
                  <a:pt x="7777622" y="2382"/>
                </a:lnTo>
                <a:lnTo>
                  <a:pt x="9146841" y="0"/>
                </a:lnTo>
                <a:lnTo>
                  <a:pt x="9144459" y="1369219"/>
                </a:lnTo>
                <a:lnTo>
                  <a:pt x="9144459" y="5464968"/>
                </a:lnTo>
                <a:lnTo>
                  <a:pt x="8642016" y="5467350"/>
                </a:lnTo>
                <a:cubicBezTo>
                  <a:pt x="8642809" y="5430044"/>
                  <a:pt x="8638840" y="5404643"/>
                  <a:pt x="8639633" y="5367337"/>
                </a:cubicBezTo>
                <a:lnTo>
                  <a:pt x="502903" y="5364958"/>
                </a:lnTo>
                <a:cubicBezTo>
                  <a:pt x="502109" y="5400677"/>
                  <a:pt x="501314" y="5431632"/>
                  <a:pt x="500520" y="5467351"/>
                </a:cubicBezTo>
                <a:lnTo>
                  <a:pt x="458" y="5467350"/>
                </a:lnTo>
                <a:cubicBezTo>
                  <a:pt x="458" y="4099719"/>
                  <a:pt x="459" y="2736850"/>
                  <a:pt x="459" y="1369219"/>
                </a:cubicBezTo>
                <a:close/>
              </a:path>
            </a:pathLst>
          </a:custGeom>
        </p:spPr>
        <p:txBody>
          <a:bodyPr/>
          <a:lstStyle/>
          <a:p>
            <a:endParaRPr lang="cs-CZ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4634" y="5357813"/>
            <a:ext cx="10862733" cy="218586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109081" y="6327369"/>
            <a:ext cx="7656928" cy="22107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662518" y="5554801"/>
            <a:ext cx="8103491" cy="496425"/>
          </a:xfrm>
        </p:spPr>
        <p:txBody>
          <a:bodyPr/>
          <a:lstStyle>
            <a:lvl1pPr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12D2897D-48A9-4CCE-82E2-4BC65B962F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3" y="6327369"/>
            <a:ext cx="251066" cy="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01751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/ Header with a Num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664634" y="5357813"/>
            <a:ext cx="10862733" cy="218586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109081" y="6327369"/>
            <a:ext cx="7656928" cy="22107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12D2897D-48A9-4CCE-82E2-4BC65B962F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3" y="6327369"/>
            <a:ext cx="251066" cy="199260"/>
          </a:xfrm>
          <a:prstGeom prst="rect">
            <a:avLst/>
          </a:prstGeom>
        </p:spPr>
      </p:pic>
      <p:sp>
        <p:nvSpPr>
          <p:cNvPr id="5" name="Zástupný text 2">
            <a:extLst>
              <a:ext uri="{FF2B5EF4-FFF2-40B4-BE49-F238E27FC236}">
                <a16:creationId xmlns:a16="http://schemas.microsoft.com/office/drawing/2014/main" id="{1DC981F8-CC07-97A4-C7E0-650DAA39E3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1881" y="1485160"/>
            <a:ext cx="10862732" cy="3520459"/>
          </a:xfrm>
        </p:spPr>
        <p:txBody>
          <a:bodyPr anchor="b" anchorCtr="0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0" indent="0">
              <a:buNone/>
              <a:defRPr sz="1600">
                <a:solidFill>
                  <a:schemeClr val="accent6"/>
                </a:solidFill>
              </a:defRPr>
            </a:lvl2pPr>
          </a:lstStyle>
          <a:p>
            <a:pPr lvl="0"/>
            <a:r>
              <a:rPr lang="cs-CZ" dirty="0"/>
              <a:t>Vzor</a:t>
            </a:r>
          </a:p>
          <a:p>
            <a:pPr lvl="1"/>
            <a:r>
              <a:rPr lang="cs-CZ" dirty="0"/>
              <a:t>Vzor</a:t>
            </a: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D2EEF687-2971-78CF-ED26-18B516102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518" y="360000"/>
            <a:ext cx="10864320" cy="772967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890676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ou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381" y="5467350"/>
            <a:ext cx="12192000" cy="139065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109318" y="6327369"/>
            <a:ext cx="7656928" cy="2210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7D197832-5A71-48F0-B9EC-7F3027D007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954" y="6328801"/>
            <a:ext cx="251066" cy="19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0544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370C89B5-F99E-44E6-9CB8-D93761BA4F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9079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3287F3D-0FC2-4F70-A78C-C9374EB74E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65" y="6328800"/>
            <a:ext cx="251066" cy="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72078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370C89B5-F99E-44E6-9CB8-D93761BA4F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6713BF3C-9C9F-4D89-A1D0-94F5721B1A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34" name="Koleje">
            <a:extLst>
              <a:ext uri="{FF2B5EF4-FFF2-40B4-BE49-F238E27FC236}">
                <a16:creationId xmlns:a16="http://schemas.microsoft.com/office/drawing/2014/main" id="{C75F96B3-4469-4CDA-B248-B8A91AF4E3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603" y="2317044"/>
            <a:ext cx="11978793" cy="2223911"/>
          </a:xfrm>
          <a:prstGeom prst="rect">
            <a:avLst/>
          </a:prstGeom>
        </p:spPr>
      </p:pic>
      <p:pic>
        <p:nvPicPr>
          <p:cNvPr id="35" name="Vlak 2">
            <a:extLst>
              <a:ext uri="{FF2B5EF4-FFF2-40B4-BE49-F238E27FC236}">
                <a16:creationId xmlns:a16="http://schemas.microsoft.com/office/drawing/2014/main" id="{FD538BF4-BED6-410D-A53F-C04FFA821B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030873" y="2317044"/>
            <a:ext cx="5218852" cy="1512711"/>
          </a:xfrm>
          <a:prstGeom prst="rect">
            <a:avLst/>
          </a:prstGeom>
        </p:spPr>
      </p:pic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EE66F1E5-068F-4016-B946-46C515D52D82}"/>
              </a:ext>
            </a:extLst>
          </p:cNvPr>
          <p:cNvCxnSpPr>
            <a:cxnSpLocks/>
          </p:cNvCxnSpPr>
          <p:nvPr userDrawn="1"/>
        </p:nvCxnSpPr>
        <p:spPr>
          <a:xfrm>
            <a:off x="5629275" y="3829755"/>
            <a:ext cx="6652624" cy="0"/>
          </a:xfrm>
          <a:prstGeom prst="line">
            <a:avLst/>
          </a:prstGeom>
          <a:ln w="127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Vlak 1">
            <a:extLst>
              <a:ext uri="{FF2B5EF4-FFF2-40B4-BE49-F238E27FC236}">
                <a16:creationId xmlns:a16="http://schemas.microsoft.com/office/drawing/2014/main" id="{ED61E23A-7E43-4B10-866B-FEE85E284FC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-57358" y="2751666"/>
            <a:ext cx="5963066" cy="135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284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ať 1 B" descr="Trat 1B">
            <a:extLst>
              <a:ext uri="{FF2B5EF4-FFF2-40B4-BE49-F238E27FC236}">
                <a16:creationId xmlns:a16="http://schemas.microsoft.com/office/drawing/2014/main" id="{9FD7365C-55D5-43B6-B232-B67FBE85A9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825" y="2870600"/>
            <a:ext cx="8568267" cy="1896533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185E66E-3F1A-4529-A028-AFD289774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57FDFAE9-015C-4B8F-8887-87412DC33B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28" name="Trať 1 A">
            <a:extLst>
              <a:ext uri="{FF2B5EF4-FFF2-40B4-BE49-F238E27FC236}">
                <a16:creationId xmlns:a16="http://schemas.microsoft.com/office/drawing/2014/main" id="{8CA020A5-7044-4FD2-8D68-53BF6F8CDDD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077" y="1500711"/>
            <a:ext cx="2208994" cy="3518640"/>
          </a:xfrm>
          <a:prstGeom prst="rect">
            <a:avLst/>
          </a:prstGeom>
        </p:spPr>
      </p:pic>
      <p:pic>
        <p:nvPicPr>
          <p:cNvPr id="32" name="POI">
            <a:extLst>
              <a:ext uri="{FF2B5EF4-FFF2-40B4-BE49-F238E27FC236}">
                <a16:creationId xmlns:a16="http://schemas.microsoft.com/office/drawing/2014/main" id="{D2959A0B-D6B1-489E-8883-4EAD0A86F95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867" y="2802461"/>
            <a:ext cx="535219" cy="690120"/>
          </a:xfrm>
          <a:prstGeom prst="rect">
            <a:avLst/>
          </a:prstGeom>
        </p:spPr>
      </p:pic>
      <p:pic>
        <p:nvPicPr>
          <p:cNvPr id="33" name="Vyluka">
            <a:extLst>
              <a:ext uri="{FF2B5EF4-FFF2-40B4-BE49-F238E27FC236}">
                <a16:creationId xmlns:a16="http://schemas.microsoft.com/office/drawing/2014/main" id="{6EDDE4DE-9808-4C7D-B532-ED782E37AC9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133" y="3115437"/>
            <a:ext cx="1216406" cy="1059480"/>
          </a:xfrm>
          <a:prstGeom prst="rect">
            <a:avLst/>
          </a:prstGeom>
        </p:spPr>
      </p:pic>
      <p:pic>
        <p:nvPicPr>
          <p:cNvPr id="34" name="Trasa vyluky">
            <a:extLst>
              <a:ext uri="{FF2B5EF4-FFF2-40B4-BE49-F238E27FC236}">
                <a16:creationId xmlns:a16="http://schemas.microsoft.com/office/drawing/2014/main" id="{E9C6221E-AE19-4D63-B99E-4D6D665FEB6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034" y="2076711"/>
            <a:ext cx="3824382" cy="1526040"/>
          </a:xfrm>
          <a:prstGeom prst="rect">
            <a:avLst/>
          </a:prstGeom>
        </p:spPr>
      </p:pic>
      <p:pic>
        <p:nvPicPr>
          <p:cNvPr id="5" name="Trať 2 a 3">
            <a:extLst>
              <a:ext uri="{FF2B5EF4-FFF2-40B4-BE49-F238E27FC236}">
                <a16:creationId xmlns:a16="http://schemas.microsoft.com/office/drawing/2014/main" id="{F6ED7A61-B68E-4540-AD52-2B7A5AF9547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726" y="1862257"/>
            <a:ext cx="4188178" cy="169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437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F2751415-CA9A-4C89-9739-3640B4F4E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35" name="Obrázek 34">
            <a:extLst>
              <a:ext uri="{FF2B5EF4-FFF2-40B4-BE49-F238E27FC236}">
                <a16:creationId xmlns:a16="http://schemas.microsoft.com/office/drawing/2014/main" id="{CE9F0244-5357-41E1-8639-96A85015D2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sp>
        <p:nvSpPr>
          <p:cNvPr id="36" name="Nastupiste 3">
            <a:extLst>
              <a:ext uri="{FF2B5EF4-FFF2-40B4-BE49-F238E27FC236}">
                <a16:creationId xmlns:a16="http://schemas.microsoft.com/office/drawing/2014/main" id="{68F5C46C-530E-46A5-AA4B-33722BA4DB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36180" y="3777538"/>
            <a:ext cx="531812" cy="415925"/>
          </a:xfrm>
          <a:prstGeom prst="rect">
            <a:avLst/>
          </a:prstGeom>
          <a:noFill/>
          <a:ln w="12700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37" name="Nastupiste 2">
            <a:extLst>
              <a:ext uri="{FF2B5EF4-FFF2-40B4-BE49-F238E27FC236}">
                <a16:creationId xmlns:a16="http://schemas.microsoft.com/office/drawing/2014/main" id="{D2B8E933-E654-4902-AA6A-21531CC555A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36180" y="2991726"/>
            <a:ext cx="531812" cy="415925"/>
          </a:xfrm>
          <a:prstGeom prst="rect">
            <a:avLst/>
          </a:prstGeom>
          <a:noFill/>
          <a:ln w="12700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38" name="Nastupiste 1">
            <a:extLst>
              <a:ext uri="{FF2B5EF4-FFF2-40B4-BE49-F238E27FC236}">
                <a16:creationId xmlns:a16="http://schemas.microsoft.com/office/drawing/2014/main" id="{8629B799-3EEF-46F0-8109-6A922C19D38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36180" y="2205913"/>
            <a:ext cx="531812" cy="415925"/>
          </a:xfrm>
          <a:prstGeom prst="rect">
            <a:avLst/>
          </a:prstGeom>
          <a:noFill/>
          <a:ln w="12700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39" name="Stanice 3">
            <a:extLst>
              <a:ext uri="{FF2B5EF4-FFF2-40B4-BE49-F238E27FC236}">
                <a16:creationId xmlns:a16="http://schemas.microsoft.com/office/drawing/2014/main" id="{83C72518-F599-418B-8D34-CE163CC603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46496" y="3777538"/>
            <a:ext cx="3684588" cy="415925"/>
          </a:xfrm>
          <a:prstGeom prst="rect">
            <a:avLst/>
          </a:prstGeom>
          <a:noFill/>
          <a:ln w="12700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40" name="Stanice 2">
            <a:extLst>
              <a:ext uri="{FF2B5EF4-FFF2-40B4-BE49-F238E27FC236}">
                <a16:creationId xmlns:a16="http://schemas.microsoft.com/office/drawing/2014/main" id="{B40FC860-644B-4FE2-A0AA-378FA60FC64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46496" y="2991726"/>
            <a:ext cx="3684588" cy="415925"/>
          </a:xfrm>
          <a:prstGeom prst="rect">
            <a:avLst/>
          </a:prstGeom>
          <a:noFill/>
          <a:ln w="12700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41" name="Stanice 1">
            <a:extLst>
              <a:ext uri="{FF2B5EF4-FFF2-40B4-BE49-F238E27FC236}">
                <a16:creationId xmlns:a16="http://schemas.microsoft.com/office/drawing/2014/main" id="{7B4384F8-D949-4AF8-B7F5-97A5C9FB0F6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46496" y="2205913"/>
            <a:ext cx="3684588" cy="415925"/>
          </a:xfrm>
          <a:prstGeom prst="rect">
            <a:avLst/>
          </a:prstGeom>
          <a:noFill/>
          <a:ln w="12700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grpSp>
        <p:nvGrpSpPr>
          <p:cNvPr id="42" name="Cas 3">
            <a:extLst>
              <a:ext uri="{FF2B5EF4-FFF2-40B4-BE49-F238E27FC236}">
                <a16:creationId xmlns:a16="http://schemas.microsoft.com/office/drawing/2014/main" id="{7C6D5AF9-4D09-437B-826E-25DF8F3DB79C}"/>
              </a:ext>
            </a:extLst>
          </p:cNvPr>
          <p:cNvGrpSpPr/>
          <p:nvPr userDrawn="1"/>
        </p:nvGrpSpPr>
        <p:grpSpPr>
          <a:xfrm>
            <a:off x="3878007" y="3777538"/>
            <a:ext cx="963394" cy="415925"/>
            <a:chOff x="2271623" y="2225675"/>
            <a:chExt cx="963394" cy="415925"/>
          </a:xfrm>
        </p:grpSpPr>
        <p:sp>
          <p:nvSpPr>
            <p:cNvPr id="43" name="Rectangle 49">
              <a:extLst>
                <a:ext uri="{FF2B5EF4-FFF2-40B4-BE49-F238E27FC236}">
                  <a16:creationId xmlns:a16="http://schemas.microsoft.com/office/drawing/2014/main" id="{2C4B8ACB-6FF5-4F3A-B308-E2D297981FF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71623" y="2225675"/>
              <a:ext cx="963394" cy="415925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cxnSp>
          <p:nvCxnSpPr>
            <p:cNvPr id="44" name="Přímá spojnice 43">
              <a:extLst>
                <a:ext uri="{FF2B5EF4-FFF2-40B4-BE49-F238E27FC236}">
                  <a16:creationId xmlns:a16="http://schemas.microsoft.com/office/drawing/2014/main" id="{45C4B071-7E77-4461-961A-4DD82D5B4B52}"/>
                </a:ext>
              </a:extLst>
            </p:cNvPr>
            <p:cNvCxnSpPr>
              <a:stCxn id="43" idx="1"/>
              <a:endCxn id="43" idx="3"/>
            </p:cNvCxnSpPr>
            <p:nvPr userDrawn="1"/>
          </p:nvCxnSpPr>
          <p:spPr>
            <a:xfrm>
              <a:off x="2271623" y="2433638"/>
              <a:ext cx="963394" cy="0"/>
            </a:xfrm>
            <a:prstGeom prst="line">
              <a:avLst/>
            </a:prstGeom>
            <a:ln w="1270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Cas 2">
            <a:extLst>
              <a:ext uri="{FF2B5EF4-FFF2-40B4-BE49-F238E27FC236}">
                <a16:creationId xmlns:a16="http://schemas.microsoft.com/office/drawing/2014/main" id="{9A7C10CD-7C62-48AA-8780-93372D6030CA}"/>
              </a:ext>
            </a:extLst>
          </p:cNvPr>
          <p:cNvGrpSpPr/>
          <p:nvPr userDrawn="1"/>
        </p:nvGrpSpPr>
        <p:grpSpPr>
          <a:xfrm>
            <a:off x="3878007" y="2991725"/>
            <a:ext cx="963394" cy="415925"/>
            <a:chOff x="2271623" y="2225675"/>
            <a:chExt cx="963394" cy="415925"/>
          </a:xfrm>
        </p:grpSpPr>
        <p:sp>
          <p:nvSpPr>
            <p:cNvPr id="46" name="Rectangle 49">
              <a:extLst>
                <a:ext uri="{FF2B5EF4-FFF2-40B4-BE49-F238E27FC236}">
                  <a16:creationId xmlns:a16="http://schemas.microsoft.com/office/drawing/2014/main" id="{FB34A8BC-7C68-49FA-8987-B350DF9AB4E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71623" y="2225675"/>
              <a:ext cx="963394" cy="415925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cxnSp>
          <p:nvCxnSpPr>
            <p:cNvPr id="47" name="Přímá spojnice 46">
              <a:extLst>
                <a:ext uri="{FF2B5EF4-FFF2-40B4-BE49-F238E27FC236}">
                  <a16:creationId xmlns:a16="http://schemas.microsoft.com/office/drawing/2014/main" id="{27212788-A3E7-4CBC-9E44-E9B188547A6D}"/>
                </a:ext>
              </a:extLst>
            </p:cNvPr>
            <p:cNvCxnSpPr>
              <a:stCxn id="46" idx="1"/>
              <a:endCxn id="46" idx="3"/>
            </p:cNvCxnSpPr>
            <p:nvPr userDrawn="1"/>
          </p:nvCxnSpPr>
          <p:spPr>
            <a:xfrm>
              <a:off x="2271623" y="2433638"/>
              <a:ext cx="963394" cy="0"/>
            </a:xfrm>
            <a:prstGeom prst="line">
              <a:avLst/>
            </a:prstGeom>
            <a:ln w="1270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Cas 1">
            <a:extLst>
              <a:ext uri="{FF2B5EF4-FFF2-40B4-BE49-F238E27FC236}">
                <a16:creationId xmlns:a16="http://schemas.microsoft.com/office/drawing/2014/main" id="{6205AFFB-ADFF-4E1B-8E04-EC71485825E7}"/>
              </a:ext>
            </a:extLst>
          </p:cNvPr>
          <p:cNvGrpSpPr/>
          <p:nvPr userDrawn="1"/>
        </p:nvGrpSpPr>
        <p:grpSpPr>
          <a:xfrm>
            <a:off x="3878007" y="2205913"/>
            <a:ext cx="963394" cy="415925"/>
            <a:chOff x="2271623" y="2225675"/>
            <a:chExt cx="963394" cy="415925"/>
          </a:xfrm>
        </p:grpSpPr>
        <p:sp>
          <p:nvSpPr>
            <p:cNvPr id="49" name="Rectangle 49">
              <a:extLst>
                <a:ext uri="{FF2B5EF4-FFF2-40B4-BE49-F238E27FC236}">
                  <a16:creationId xmlns:a16="http://schemas.microsoft.com/office/drawing/2014/main" id="{752F50CF-5051-4E77-B93B-7ABF2169A4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71623" y="2225675"/>
              <a:ext cx="963394" cy="415925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cxnSp>
          <p:nvCxnSpPr>
            <p:cNvPr id="51" name="Přímá spojnice 50">
              <a:extLst>
                <a:ext uri="{FF2B5EF4-FFF2-40B4-BE49-F238E27FC236}">
                  <a16:creationId xmlns:a16="http://schemas.microsoft.com/office/drawing/2014/main" id="{0408B163-E026-4D3D-93E0-ECA99A36309D}"/>
                </a:ext>
              </a:extLst>
            </p:cNvPr>
            <p:cNvCxnSpPr>
              <a:stCxn id="49" idx="1"/>
              <a:endCxn id="49" idx="3"/>
            </p:cNvCxnSpPr>
            <p:nvPr userDrawn="1"/>
          </p:nvCxnSpPr>
          <p:spPr>
            <a:xfrm>
              <a:off x="2271623" y="2433638"/>
              <a:ext cx="963394" cy="0"/>
            </a:xfrm>
            <a:prstGeom prst="line">
              <a:avLst/>
            </a:prstGeom>
            <a:ln w="12700">
              <a:solidFill>
                <a:schemeClr val="bg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Hodiny 3">
            <a:extLst>
              <a:ext uri="{FF2B5EF4-FFF2-40B4-BE49-F238E27FC236}">
                <a16:creationId xmlns:a16="http://schemas.microsoft.com/office/drawing/2014/main" id="{8428E4EF-4D7B-4ED2-9AF9-880CD1E0BCD8}"/>
              </a:ext>
            </a:extLst>
          </p:cNvPr>
          <p:cNvGrpSpPr/>
          <p:nvPr userDrawn="1"/>
        </p:nvGrpSpPr>
        <p:grpSpPr>
          <a:xfrm>
            <a:off x="2895667" y="3695700"/>
            <a:ext cx="579600" cy="579600"/>
            <a:chOff x="1280950" y="3695700"/>
            <a:chExt cx="579600" cy="579600"/>
          </a:xfrm>
        </p:grpSpPr>
        <p:sp>
          <p:nvSpPr>
            <p:cNvPr id="53" name="Freeform 35">
              <a:extLst>
                <a:ext uri="{FF2B5EF4-FFF2-40B4-BE49-F238E27FC236}">
                  <a16:creationId xmlns:a16="http://schemas.microsoft.com/office/drawing/2014/main" id="{84BED339-39C5-4C9E-996A-DE2685AB3E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9700" y="3984625"/>
              <a:ext cx="254000" cy="130175"/>
            </a:xfrm>
            <a:custGeom>
              <a:avLst/>
              <a:gdLst>
                <a:gd name="T0" fmla="*/ 0 w 160"/>
                <a:gd name="T1" fmla="*/ 0 h 82"/>
                <a:gd name="T2" fmla="*/ 104 w 160"/>
                <a:gd name="T3" fmla="*/ 0 h 82"/>
                <a:gd name="T4" fmla="*/ 160 w 160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82">
                  <a:moveTo>
                    <a:pt x="0" y="0"/>
                  </a:moveTo>
                  <a:lnTo>
                    <a:pt x="104" y="0"/>
                  </a:lnTo>
                  <a:lnTo>
                    <a:pt x="160" y="82"/>
                  </a:lnTo>
                </a:path>
              </a:pathLst>
            </a:custGeom>
            <a:noFill/>
            <a:ln w="12700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54" name="Ovál 53">
              <a:extLst>
                <a:ext uri="{FF2B5EF4-FFF2-40B4-BE49-F238E27FC236}">
                  <a16:creationId xmlns:a16="http://schemas.microsoft.com/office/drawing/2014/main" id="{8FABFE6D-DD77-4CC1-BA38-70D1D67D94B2}"/>
                </a:ext>
              </a:extLst>
            </p:cNvPr>
            <p:cNvSpPr/>
            <p:nvPr userDrawn="1"/>
          </p:nvSpPr>
          <p:spPr>
            <a:xfrm>
              <a:off x="1280950" y="3695700"/>
              <a:ext cx="579600" cy="579600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Hodiny 2">
            <a:extLst>
              <a:ext uri="{FF2B5EF4-FFF2-40B4-BE49-F238E27FC236}">
                <a16:creationId xmlns:a16="http://schemas.microsoft.com/office/drawing/2014/main" id="{352656B0-348A-4C89-84BD-D5C52901D80F}"/>
              </a:ext>
            </a:extLst>
          </p:cNvPr>
          <p:cNvGrpSpPr/>
          <p:nvPr userDrawn="1"/>
        </p:nvGrpSpPr>
        <p:grpSpPr>
          <a:xfrm>
            <a:off x="2895667" y="2909888"/>
            <a:ext cx="579600" cy="579600"/>
            <a:chOff x="1280950" y="2909012"/>
            <a:chExt cx="579600" cy="579600"/>
          </a:xfrm>
        </p:grpSpPr>
        <p:sp>
          <p:nvSpPr>
            <p:cNvPr id="56" name="Freeform 27">
              <a:extLst>
                <a:ext uri="{FF2B5EF4-FFF2-40B4-BE49-F238E27FC236}">
                  <a16:creationId xmlns:a16="http://schemas.microsoft.com/office/drawing/2014/main" id="{F55B9634-EB2C-4A6A-B58B-72F99D538B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74800" y="3067050"/>
              <a:ext cx="117475" cy="219075"/>
            </a:xfrm>
            <a:custGeom>
              <a:avLst/>
              <a:gdLst>
                <a:gd name="T0" fmla="*/ 74 w 74"/>
                <a:gd name="T1" fmla="*/ 0 h 138"/>
                <a:gd name="T2" fmla="*/ 0 w 74"/>
                <a:gd name="T3" fmla="*/ 84 h 138"/>
                <a:gd name="T4" fmla="*/ 74 w 74"/>
                <a:gd name="T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38">
                  <a:moveTo>
                    <a:pt x="74" y="0"/>
                  </a:moveTo>
                  <a:lnTo>
                    <a:pt x="0" y="84"/>
                  </a:lnTo>
                  <a:lnTo>
                    <a:pt x="74" y="138"/>
                  </a:lnTo>
                </a:path>
              </a:pathLst>
            </a:custGeom>
            <a:noFill/>
            <a:ln w="12700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57" name="Ovál 56">
              <a:extLst>
                <a:ext uri="{FF2B5EF4-FFF2-40B4-BE49-F238E27FC236}">
                  <a16:creationId xmlns:a16="http://schemas.microsoft.com/office/drawing/2014/main" id="{395C39E8-3302-49E7-94D9-74980FF63779}"/>
                </a:ext>
              </a:extLst>
            </p:cNvPr>
            <p:cNvSpPr/>
            <p:nvPr userDrawn="1"/>
          </p:nvSpPr>
          <p:spPr>
            <a:xfrm>
              <a:off x="1280950" y="2909012"/>
              <a:ext cx="579600" cy="579600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Hodiny 1">
            <a:extLst>
              <a:ext uri="{FF2B5EF4-FFF2-40B4-BE49-F238E27FC236}">
                <a16:creationId xmlns:a16="http://schemas.microsoft.com/office/drawing/2014/main" id="{A6203424-3F81-47FB-88CC-6871A906E907}"/>
              </a:ext>
            </a:extLst>
          </p:cNvPr>
          <p:cNvGrpSpPr/>
          <p:nvPr userDrawn="1"/>
        </p:nvGrpSpPr>
        <p:grpSpPr>
          <a:xfrm>
            <a:off x="2895667" y="2124075"/>
            <a:ext cx="579600" cy="579600"/>
            <a:chOff x="1286094" y="2124075"/>
            <a:chExt cx="579600" cy="579600"/>
          </a:xfrm>
        </p:grpSpPr>
        <p:sp>
          <p:nvSpPr>
            <p:cNvPr id="60" name="Ovál 59">
              <a:extLst>
                <a:ext uri="{FF2B5EF4-FFF2-40B4-BE49-F238E27FC236}">
                  <a16:creationId xmlns:a16="http://schemas.microsoft.com/office/drawing/2014/main" id="{89F1EDF4-DFA0-4367-BCC0-CE3B790DAD67}"/>
                </a:ext>
              </a:extLst>
            </p:cNvPr>
            <p:cNvSpPr/>
            <p:nvPr userDrawn="1"/>
          </p:nvSpPr>
          <p:spPr>
            <a:xfrm>
              <a:off x="1286094" y="2124075"/>
              <a:ext cx="579600" cy="579600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id="{59AEEB0D-75E9-4453-A833-C082CF4177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76607" y="2259175"/>
              <a:ext cx="117475" cy="239712"/>
            </a:xfrm>
            <a:custGeom>
              <a:avLst/>
              <a:gdLst>
                <a:gd name="T0" fmla="*/ 0 w 74"/>
                <a:gd name="T1" fmla="*/ 0 h 151"/>
                <a:gd name="T2" fmla="*/ 0 w 74"/>
                <a:gd name="T3" fmla="*/ 98 h 151"/>
                <a:gd name="T4" fmla="*/ 74 w 74"/>
                <a:gd name="T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51">
                  <a:moveTo>
                    <a:pt x="0" y="0"/>
                  </a:moveTo>
                  <a:lnTo>
                    <a:pt x="0" y="98"/>
                  </a:lnTo>
                  <a:lnTo>
                    <a:pt x="74" y="151"/>
                  </a:lnTo>
                </a:path>
              </a:pathLst>
            </a:custGeom>
            <a:noFill/>
            <a:ln w="12700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</p:grpSp>
    </p:spTree>
    <p:extLst>
      <p:ext uri="{BB962C8B-B14F-4D97-AF65-F5344CB8AC3E}">
        <p14:creationId xmlns:p14="http://schemas.microsoft.com/office/powerpoint/2010/main" val="12502228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</p:bld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99E13DCA-4BF8-434F-80C9-73AE97156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61B64267-E2ED-4255-9661-C42010C5B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19" name="Lupa">
            <a:extLst>
              <a:ext uri="{FF2B5EF4-FFF2-40B4-BE49-F238E27FC236}">
                <a16:creationId xmlns:a16="http://schemas.microsoft.com/office/drawing/2014/main" id="{16358856-6BB1-441E-9484-9D2134BADE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401" y="1745709"/>
            <a:ext cx="3481842" cy="3136644"/>
          </a:xfrm>
          <a:prstGeom prst="rect">
            <a:avLst/>
          </a:prstGeom>
        </p:spPr>
      </p:pic>
      <p:pic>
        <p:nvPicPr>
          <p:cNvPr id="20" name="Vlak">
            <a:extLst>
              <a:ext uri="{FF2B5EF4-FFF2-40B4-BE49-F238E27FC236}">
                <a16:creationId xmlns:a16="http://schemas.microsoft.com/office/drawing/2014/main" id="{166156FF-3C4E-4299-BD8D-B09DCEE2844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466" y="2446871"/>
            <a:ext cx="8646216" cy="1159596"/>
          </a:xfrm>
          <a:prstGeom prst="rect">
            <a:avLst/>
          </a:prstGeom>
        </p:spPr>
      </p:pic>
      <p:pic>
        <p:nvPicPr>
          <p:cNvPr id="21" name="Lupa (vyrez)">
            <a:extLst>
              <a:ext uri="{FF2B5EF4-FFF2-40B4-BE49-F238E27FC236}">
                <a16:creationId xmlns:a16="http://schemas.microsoft.com/office/drawing/2014/main" id="{AB258380-23AF-41F5-82D5-37257215C8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401" y="1745709"/>
            <a:ext cx="3481842" cy="313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432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757E4CAA-8F93-411E-8FEB-BFEEAEC70F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C6C973FB-27C8-4CEA-B254-83520F5682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23" name="Země">
            <a:extLst>
              <a:ext uri="{FF2B5EF4-FFF2-40B4-BE49-F238E27FC236}">
                <a16:creationId xmlns:a16="http://schemas.microsoft.com/office/drawing/2014/main" id="{72D4E096-1F7D-49A0-9DC8-EC466FEB6B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285" y="4391338"/>
            <a:ext cx="6896538" cy="391716"/>
          </a:xfrm>
          <a:prstGeom prst="rect">
            <a:avLst/>
          </a:prstGeom>
        </p:spPr>
      </p:pic>
      <p:pic>
        <p:nvPicPr>
          <p:cNvPr id="24" name="Lavička vpravo">
            <a:extLst>
              <a:ext uri="{FF2B5EF4-FFF2-40B4-BE49-F238E27FC236}">
                <a16:creationId xmlns:a16="http://schemas.microsoft.com/office/drawing/2014/main" id="{883F35F6-FFB6-48D1-B3AA-6545664592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645" y="3791039"/>
            <a:ext cx="1612468" cy="600696"/>
          </a:xfrm>
          <a:prstGeom prst="rect">
            <a:avLst/>
          </a:prstGeom>
        </p:spPr>
      </p:pic>
      <p:pic>
        <p:nvPicPr>
          <p:cNvPr id="25" name="Lavička vlevo">
            <a:extLst>
              <a:ext uri="{FF2B5EF4-FFF2-40B4-BE49-F238E27FC236}">
                <a16:creationId xmlns:a16="http://schemas.microsoft.com/office/drawing/2014/main" id="{B42ADC2B-733D-4BE0-A9CA-12382FAEA25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843" y="3791685"/>
            <a:ext cx="928361" cy="602640"/>
          </a:xfrm>
          <a:prstGeom prst="rect">
            <a:avLst/>
          </a:prstGeom>
        </p:spPr>
      </p:pic>
      <p:pic>
        <p:nvPicPr>
          <p:cNvPr id="26" name="Sloupy">
            <a:extLst>
              <a:ext uri="{FF2B5EF4-FFF2-40B4-BE49-F238E27FC236}">
                <a16:creationId xmlns:a16="http://schemas.microsoft.com/office/drawing/2014/main" id="{FF62EECE-9485-4924-8FC3-A7110433D03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76" y="2817644"/>
            <a:ext cx="5026191" cy="1581444"/>
          </a:xfrm>
          <a:prstGeom prst="rect">
            <a:avLst/>
          </a:prstGeom>
        </p:spPr>
      </p:pic>
      <p:pic>
        <p:nvPicPr>
          <p:cNvPr id="28" name="Střecha">
            <a:extLst>
              <a:ext uri="{FF2B5EF4-FFF2-40B4-BE49-F238E27FC236}">
                <a16:creationId xmlns:a16="http://schemas.microsoft.com/office/drawing/2014/main" id="{BC2AA7A1-4D0D-4B39-A592-2EC61080AE2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96" y="2649642"/>
            <a:ext cx="6578326" cy="178848"/>
          </a:xfrm>
          <a:prstGeom prst="rect">
            <a:avLst/>
          </a:prstGeom>
        </p:spPr>
      </p:pic>
      <p:pic>
        <p:nvPicPr>
          <p:cNvPr id="30" name="Obrázek 29">
            <a:extLst>
              <a:ext uri="{FF2B5EF4-FFF2-40B4-BE49-F238E27FC236}">
                <a16:creationId xmlns:a16="http://schemas.microsoft.com/office/drawing/2014/main" id="{CAB44B53-6015-4C9E-B9FA-7A0C79C91F2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919" y="3274712"/>
            <a:ext cx="634478" cy="1118772"/>
          </a:xfrm>
          <a:prstGeom prst="rect">
            <a:avLst/>
          </a:prstGeom>
        </p:spPr>
      </p:pic>
      <p:pic>
        <p:nvPicPr>
          <p:cNvPr id="31" name="Cedule 2">
            <a:extLst>
              <a:ext uri="{FF2B5EF4-FFF2-40B4-BE49-F238E27FC236}">
                <a16:creationId xmlns:a16="http://schemas.microsoft.com/office/drawing/2014/main" id="{8CBB6C82-3E07-4859-9DE9-426465C761E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571" y="2826447"/>
            <a:ext cx="551762" cy="254664"/>
          </a:xfrm>
          <a:prstGeom prst="rect">
            <a:avLst/>
          </a:prstGeom>
        </p:spPr>
      </p:pic>
      <p:pic>
        <p:nvPicPr>
          <p:cNvPr id="32" name="Lavička">
            <a:extLst>
              <a:ext uri="{FF2B5EF4-FFF2-40B4-BE49-F238E27FC236}">
                <a16:creationId xmlns:a16="http://schemas.microsoft.com/office/drawing/2014/main" id="{9D464233-A58E-4ADF-8A86-8612770A11C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860" y="3772141"/>
            <a:ext cx="1069465" cy="626940"/>
          </a:xfrm>
          <a:prstGeom prst="rect">
            <a:avLst/>
          </a:prstGeom>
        </p:spPr>
      </p:pic>
      <p:pic>
        <p:nvPicPr>
          <p:cNvPr id="34" name="Cedule 1">
            <a:extLst>
              <a:ext uri="{FF2B5EF4-FFF2-40B4-BE49-F238E27FC236}">
                <a16:creationId xmlns:a16="http://schemas.microsoft.com/office/drawing/2014/main" id="{96E19D94-3E06-4BCB-8CED-6609DEBA757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212" y="2826447"/>
            <a:ext cx="551762" cy="25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088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10ED63CA-0A44-42EC-8198-A227086E15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C0C793BD-0162-4581-B628-3B69074B38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24" name="Kopeček A3">
            <a:extLst>
              <a:ext uri="{FF2B5EF4-FFF2-40B4-BE49-F238E27FC236}">
                <a16:creationId xmlns:a16="http://schemas.microsoft.com/office/drawing/2014/main" id="{84C4F360-3686-4EE7-8906-48AFA95FE1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481" y="3859021"/>
            <a:ext cx="860243" cy="219672"/>
          </a:xfrm>
          <a:prstGeom prst="rect">
            <a:avLst/>
          </a:prstGeom>
        </p:spPr>
      </p:pic>
      <p:pic>
        <p:nvPicPr>
          <p:cNvPr id="26" name="Kopeček A2">
            <a:extLst>
              <a:ext uri="{FF2B5EF4-FFF2-40B4-BE49-F238E27FC236}">
                <a16:creationId xmlns:a16="http://schemas.microsoft.com/office/drawing/2014/main" id="{90E6C49B-75B9-4FF9-96E0-FE5F7DA52FE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645" y="3827356"/>
            <a:ext cx="461261" cy="116640"/>
          </a:xfrm>
          <a:prstGeom prst="rect">
            <a:avLst/>
          </a:prstGeom>
        </p:spPr>
      </p:pic>
      <p:pic>
        <p:nvPicPr>
          <p:cNvPr id="27" name="Kopeček A1">
            <a:extLst>
              <a:ext uri="{FF2B5EF4-FFF2-40B4-BE49-F238E27FC236}">
                <a16:creationId xmlns:a16="http://schemas.microsoft.com/office/drawing/2014/main" id="{F05F4D80-6300-4981-8409-1881C6DD539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215" y="3544520"/>
            <a:ext cx="1369187" cy="349920"/>
          </a:xfrm>
          <a:prstGeom prst="rect">
            <a:avLst/>
          </a:prstGeom>
        </p:spPr>
      </p:pic>
      <p:pic>
        <p:nvPicPr>
          <p:cNvPr id="29" name="Kopeček B2">
            <a:extLst>
              <a:ext uri="{FF2B5EF4-FFF2-40B4-BE49-F238E27FC236}">
                <a16:creationId xmlns:a16="http://schemas.microsoft.com/office/drawing/2014/main" id="{F71081E1-F099-4ECD-BE4C-366944D596A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98" y="4389353"/>
            <a:ext cx="980910" cy="250776"/>
          </a:xfrm>
          <a:prstGeom prst="rect">
            <a:avLst/>
          </a:prstGeom>
        </p:spPr>
      </p:pic>
      <p:pic>
        <p:nvPicPr>
          <p:cNvPr id="30" name="Kopeček B1">
            <a:extLst>
              <a:ext uri="{FF2B5EF4-FFF2-40B4-BE49-F238E27FC236}">
                <a16:creationId xmlns:a16="http://schemas.microsoft.com/office/drawing/2014/main" id="{14FD7334-E859-4C02-A1C0-4B87C091694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589" y="4323340"/>
            <a:ext cx="664644" cy="169128"/>
          </a:xfrm>
          <a:prstGeom prst="rect">
            <a:avLst/>
          </a:prstGeom>
        </p:spPr>
      </p:pic>
      <p:cxnSp>
        <p:nvCxnSpPr>
          <p:cNvPr id="32" name="Země A">
            <a:extLst>
              <a:ext uri="{FF2B5EF4-FFF2-40B4-BE49-F238E27FC236}">
                <a16:creationId xmlns:a16="http://schemas.microsoft.com/office/drawing/2014/main" id="{BFF4A0C7-A556-4024-A658-5C28E2BFDB0E}"/>
              </a:ext>
            </a:extLst>
          </p:cNvPr>
          <p:cNvCxnSpPr/>
          <p:nvPr userDrawn="1"/>
        </p:nvCxnSpPr>
        <p:spPr>
          <a:xfrm>
            <a:off x="4780374" y="4076700"/>
            <a:ext cx="6693677" cy="0"/>
          </a:xfrm>
          <a:prstGeom prst="line">
            <a:avLst/>
          </a:prstGeom>
          <a:ln w="1270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Země B1">
            <a:extLst>
              <a:ext uri="{FF2B5EF4-FFF2-40B4-BE49-F238E27FC236}">
                <a16:creationId xmlns:a16="http://schemas.microsoft.com/office/drawing/2014/main" id="{94825DE9-6F4E-4431-8A40-B976A0813450}"/>
              </a:ext>
            </a:extLst>
          </p:cNvPr>
          <p:cNvCxnSpPr>
            <a:cxnSpLocks/>
          </p:cNvCxnSpPr>
          <p:nvPr userDrawn="1"/>
        </p:nvCxnSpPr>
        <p:spPr>
          <a:xfrm>
            <a:off x="11121724" y="4862145"/>
            <a:ext cx="1070178" cy="0"/>
          </a:xfrm>
          <a:prstGeom prst="line">
            <a:avLst/>
          </a:prstGeom>
          <a:ln w="1270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Země B2">
            <a:extLst>
              <a:ext uri="{FF2B5EF4-FFF2-40B4-BE49-F238E27FC236}">
                <a16:creationId xmlns:a16="http://schemas.microsoft.com/office/drawing/2014/main" id="{D3148D87-B36C-43BF-8379-A6A548BBE829}"/>
              </a:ext>
            </a:extLst>
          </p:cNvPr>
          <p:cNvCxnSpPr>
            <a:cxnSpLocks/>
          </p:cNvCxnSpPr>
          <p:nvPr userDrawn="1"/>
        </p:nvCxnSpPr>
        <p:spPr>
          <a:xfrm>
            <a:off x="7537655" y="4862145"/>
            <a:ext cx="2406578" cy="0"/>
          </a:xfrm>
          <a:prstGeom prst="line">
            <a:avLst/>
          </a:prstGeom>
          <a:ln w="1270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Bagr v2">
            <a:extLst>
              <a:ext uri="{FF2B5EF4-FFF2-40B4-BE49-F238E27FC236}">
                <a16:creationId xmlns:a16="http://schemas.microsoft.com/office/drawing/2014/main" id="{5DE84C9E-D001-4866-96E6-F6587966DD9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081" y="2047423"/>
            <a:ext cx="3787403" cy="1966356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7461218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2" presetClass="entr" presetSubtype="2" decel="7800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4C70235F-C896-4870-ABCD-3D52EF91A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24580967-2E54-47DC-92C6-474EC61546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cxnSp>
        <p:nvCxnSpPr>
          <p:cNvPr id="22" name="Základna">
            <a:extLst>
              <a:ext uri="{FF2B5EF4-FFF2-40B4-BE49-F238E27FC236}">
                <a16:creationId xmlns:a16="http://schemas.microsoft.com/office/drawing/2014/main" id="{39C400BD-2998-4AE5-9E23-C049549A2716}"/>
              </a:ext>
            </a:extLst>
          </p:cNvPr>
          <p:cNvCxnSpPr>
            <a:cxnSpLocks/>
          </p:cNvCxnSpPr>
          <p:nvPr userDrawn="1"/>
        </p:nvCxnSpPr>
        <p:spPr>
          <a:xfrm>
            <a:off x="6788601" y="4900231"/>
            <a:ext cx="4270884" cy="0"/>
          </a:xfrm>
          <a:prstGeom prst="line">
            <a:avLst/>
          </a:prstGeom>
          <a:ln w="1270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oupec 1">
            <a:extLst>
              <a:ext uri="{FF2B5EF4-FFF2-40B4-BE49-F238E27FC236}">
                <a16:creationId xmlns:a16="http://schemas.microsoft.com/office/drawing/2014/main" id="{20914464-3FCC-4063-A1DF-93A6913753C3}"/>
              </a:ext>
            </a:extLst>
          </p:cNvPr>
          <p:cNvSpPr/>
          <p:nvPr userDrawn="1"/>
        </p:nvSpPr>
        <p:spPr>
          <a:xfrm>
            <a:off x="7436301" y="3597688"/>
            <a:ext cx="346710" cy="1302543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4" name="Sloupec 2">
            <a:extLst>
              <a:ext uri="{FF2B5EF4-FFF2-40B4-BE49-F238E27FC236}">
                <a16:creationId xmlns:a16="http://schemas.microsoft.com/office/drawing/2014/main" id="{1F74CA12-B596-4C08-A389-89FFA8D87AE4}"/>
              </a:ext>
            </a:extLst>
          </p:cNvPr>
          <p:cNvSpPr/>
          <p:nvPr userDrawn="1"/>
        </p:nvSpPr>
        <p:spPr>
          <a:xfrm>
            <a:off x="8095876" y="3309564"/>
            <a:ext cx="346710" cy="1590668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5" name="Sloupec 3">
            <a:extLst>
              <a:ext uri="{FF2B5EF4-FFF2-40B4-BE49-F238E27FC236}">
                <a16:creationId xmlns:a16="http://schemas.microsoft.com/office/drawing/2014/main" id="{A5046FDE-3856-465B-B7DF-455F04F9E563}"/>
              </a:ext>
            </a:extLst>
          </p:cNvPr>
          <p:cNvSpPr/>
          <p:nvPr userDrawn="1"/>
        </p:nvSpPr>
        <p:spPr>
          <a:xfrm>
            <a:off x="8750688" y="2819019"/>
            <a:ext cx="346710" cy="2081216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6" name="Sloupec 4">
            <a:extLst>
              <a:ext uri="{FF2B5EF4-FFF2-40B4-BE49-F238E27FC236}">
                <a16:creationId xmlns:a16="http://schemas.microsoft.com/office/drawing/2014/main" id="{C3D61DFE-2C6F-4F48-A1FC-3DEE6A2B1783}"/>
              </a:ext>
            </a:extLst>
          </p:cNvPr>
          <p:cNvSpPr/>
          <p:nvPr userDrawn="1"/>
        </p:nvSpPr>
        <p:spPr>
          <a:xfrm>
            <a:off x="9410263" y="3781043"/>
            <a:ext cx="346710" cy="1119191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7" name="Sloupec 5">
            <a:extLst>
              <a:ext uri="{FF2B5EF4-FFF2-40B4-BE49-F238E27FC236}">
                <a16:creationId xmlns:a16="http://schemas.microsoft.com/office/drawing/2014/main" id="{05F36812-FD2B-48F0-93C8-854414A681E6}"/>
              </a:ext>
            </a:extLst>
          </p:cNvPr>
          <p:cNvSpPr/>
          <p:nvPr userDrawn="1"/>
        </p:nvSpPr>
        <p:spPr>
          <a:xfrm>
            <a:off x="10065075" y="2576161"/>
            <a:ext cx="346710" cy="2324074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grpSp>
        <p:nvGrpSpPr>
          <p:cNvPr id="28" name="Šipka">
            <a:extLst>
              <a:ext uri="{FF2B5EF4-FFF2-40B4-BE49-F238E27FC236}">
                <a16:creationId xmlns:a16="http://schemas.microsoft.com/office/drawing/2014/main" id="{5C25095F-F656-41A8-AE1D-35403B8958F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362824" y="1511827"/>
            <a:ext cx="3175000" cy="1879600"/>
            <a:chOff x="2808" y="989"/>
            <a:chExt cx="2000" cy="1184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52A6F6BF-2F20-4B1C-825B-2A8DFD2AB7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08" y="1050"/>
              <a:ext cx="2000" cy="1123"/>
            </a:xfrm>
            <a:custGeom>
              <a:avLst/>
              <a:gdLst>
                <a:gd name="T0" fmla="*/ 0 w 11998"/>
                <a:gd name="T1" fmla="*/ 5615 h 5615"/>
                <a:gd name="T2" fmla="*/ 6665 w 11998"/>
                <a:gd name="T3" fmla="*/ 1498 h 5615"/>
                <a:gd name="T4" fmla="*/ 7998 w 11998"/>
                <a:gd name="T5" fmla="*/ 2246 h 5615"/>
                <a:gd name="T6" fmla="*/ 11998 w 11998"/>
                <a:gd name="T7" fmla="*/ 0 h 5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98" h="5615">
                  <a:moveTo>
                    <a:pt x="0" y="5615"/>
                  </a:moveTo>
                  <a:lnTo>
                    <a:pt x="6665" y="1498"/>
                  </a:lnTo>
                  <a:lnTo>
                    <a:pt x="7998" y="2246"/>
                  </a:lnTo>
                  <a:lnTo>
                    <a:pt x="11998" y="0"/>
                  </a:lnTo>
                </a:path>
              </a:pathLst>
            </a:custGeom>
            <a:noFill/>
            <a:ln w="1270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71CFF96C-9D81-4779-9993-7C959E23D1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7" y="989"/>
              <a:ext cx="289" cy="355"/>
            </a:xfrm>
            <a:custGeom>
              <a:avLst/>
              <a:gdLst>
                <a:gd name="T0" fmla="*/ 1368 w 1736"/>
                <a:gd name="T1" fmla="*/ 1776 h 1776"/>
                <a:gd name="T2" fmla="*/ 1736 w 1736"/>
                <a:gd name="T3" fmla="*/ 311 h 1776"/>
                <a:gd name="T4" fmla="*/ 0 w 1736"/>
                <a:gd name="T5" fmla="*/ 0 h 1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6" h="1776">
                  <a:moveTo>
                    <a:pt x="1368" y="1776"/>
                  </a:moveTo>
                  <a:lnTo>
                    <a:pt x="1736" y="311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</p:grpSp>
    </p:spTree>
    <p:extLst>
      <p:ext uri="{BB962C8B-B14F-4D97-AF65-F5344CB8AC3E}">
        <p14:creationId xmlns:p14="http://schemas.microsoft.com/office/powerpoint/2010/main" val="30629989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</p:bld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H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C73764B-4139-47A7-AB2F-2EF4E4AE53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DA52E908-4F97-4411-A464-91555477B3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22" name="Planeta Země">
            <a:extLst>
              <a:ext uri="{FF2B5EF4-FFF2-40B4-BE49-F238E27FC236}">
                <a16:creationId xmlns:a16="http://schemas.microsoft.com/office/drawing/2014/main" id="{8D1F94DC-5711-43AA-B4CA-64CF2AD86A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122" y="2687297"/>
            <a:ext cx="1639716" cy="1614492"/>
          </a:xfrm>
          <a:prstGeom prst="rect">
            <a:avLst/>
          </a:prstGeom>
        </p:spPr>
      </p:pic>
      <p:pic>
        <p:nvPicPr>
          <p:cNvPr id="23" name="Bublina 1">
            <a:extLst>
              <a:ext uri="{FF2B5EF4-FFF2-40B4-BE49-F238E27FC236}">
                <a16:creationId xmlns:a16="http://schemas.microsoft.com/office/drawing/2014/main" id="{EFD8C111-9AC4-40E4-A4A6-8B15457DBA3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599" y="3002063"/>
            <a:ext cx="1408112" cy="1156680"/>
          </a:xfrm>
          <a:prstGeom prst="rect">
            <a:avLst/>
          </a:prstGeom>
        </p:spPr>
      </p:pic>
      <p:pic>
        <p:nvPicPr>
          <p:cNvPr id="24" name="Bublina 2">
            <a:extLst>
              <a:ext uri="{FF2B5EF4-FFF2-40B4-BE49-F238E27FC236}">
                <a16:creationId xmlns:a16="http://schemas.microsoft.com/office/drawing/2014/main" id="{BFC607AC-8651-4349-B016-A3A5035D13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83" y="3699650"/>
            <a:ext cx="1135637" cy="743580"/>
          </a:xfrm>
          <a:prstGeom prst="rect">
            <a:avLst/>
          </a:prstGeom>
        </p:spPr>
      </p:pic>
      <p:pic>
        <p:nvPicPr>
          <p:cNvPr id="25" name="Text">
            <a:extLst>
              <a:ext uri="{FF2B5EF4-FFF2-40B4-BE49-F238E27FC236}">
                <a16:creationId xmlns:a16="http://schemas.microsoft.com/office/drawing/2014/main" id="{95248617-FE6C-487C-B866-542D0A689B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169" y="3833723"/>
            <a:ext cx="888463" cy="268272"/>
          </a:xfrm>
          <a:prstGeom prst="rect">
            <a:avLst/>
          </a:prstGeom>
        </p:spPr>
      </p:pic>
      <p:pic>
        <p:nvPicPr>
          <p:cNvPr id="26" name="Kniha">
            <a:extLst>
              <a:ext uri="{FF2B5EF4-FFF2-40B4-BE49-F238E27FC236}">
                <a16:creationId xmlns:a16="http://schemas.microsoft.com/office/drawing/2014/main" id="{FB17312C-8AD4-4DFC-932F-7A148BEA453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554" y="3547251"/>
            <a:ext cx="2582674" cy="131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079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A66DFDAC-1940-4CAE-9E45-F80FFA8D4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30" name="Obrázek 29">
            <a:extLst>
              <a:ext uri="{FF2B5EF4-FFF2-40B4-BE49-F238E27FC236}">
                <a16:creationId xmlns:a16="http://schemas.microsoft.com/office/drawing/2014/main" id="{CEE2B377-ED97-468A-BFE2-F665AF4BA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31" name="Dokument 1">
            <a:extLst>
              <a:ext uri="{FF2B5EF4-FFF2-40B4-BE49-F238E27FC236}">
                <a16:creationId xmlns:a16="http://schemas.microsoft.com/office/drawing/2014/main" id="{C0980172-1029-4197-A05B-70E5D7526F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692" y="3439110"/>
            <a:ext cx="942958" cy="1244160"/>
          </a:xfrm>
          <a:prstGeom prst="rect">
            <a:avLst/>
          </a:prstGeom>
        </p:spPr>
      </p:pic>
      <p:pic>
        <p:nvPicPr>
          <p:cNvPr id="32" name="Dokument 1 Text">
            <a:extLst>
              <a:ext uri="{FF2B5EF4-FFF2-40B4-BE49-F238E27FC236}">
                <a16:creationId xmlns:a16="http://schemas.microsoft.com/office/drawing/2014/main" id="{8EC84A42-EBC0-4F2F-B59D-D93FBB9FFE7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50" y="3861746"/>
            <a:ext cx="679241" cy="509328"/>
          </a:xfrm>
          <a:prstGeom prst="rect">
            <a:avLst/>
          </a:prstGeom>
        </p:spPr>
      </p:pic>
      <p:pic>
        <p:nvPicPr>
          <p:cNvPr id="33" name="Ruce">
            <a:extLst>
              <a:ext uri="{FF2B5EF4-FFF2-40B4-BE49-F238E27FC236}">
                <a16:creationId xmlns:a16="http://schemas.microsoft.com/office/drawing/2014/main" id="{B5FB75F2-AA50-4095-AE34-BC6C3D64BBA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495" y="3550890"/>
            <a:ext cx="1412005" cy="1132380"/>
          </a:xfrm>
          <a:prstGeom prst="rect">
            <a:avLst/>
          </a:prstGeom>
        </p:spPr>
      </p:pic>
      <p:pic>
        <p:nvPicPr>
          <p:cNvPr id="34" name="Šipka 1">
            <a:extLst>
              <a:ext uri="{FF2B5EF4-FFF2-40B4-BE49-F238E27FC236}">
                <a16:creationId xmlns:a16="http://schemas.microsoft.com/office/drawing/2014/main" id="{AF446C91-5055-4E88-92FF-46899A41260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434" y="3685512"/>
            <a:ext cx="1076276" cy="863136"/>
          </a:xfrm>
          <a:prstGeom prst="rect">
            <a:avLst/>
          </a:prstGeom>
        </p:spPr>
      </p:pic>
      <p:pic>
        <p:nvPicPr>
          <p:cNvPr id="35" name="Tužka">
            <a:extLst>
              <a:ext uri="{FF2B5EF4-FFF2-40B4-BE49-F238E27FC236}">
                <a16:creationId xmlns:a16="http://schemas.microsoft.com/office/drawing/2014/main" id="{E543FFB0-DB0A-4121-8F39-DA4FA591670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557" y="3790328"/>
            <a:ext cx="666591" cy="606528"/>
          </a:xfrm>
          <a:prstGeom prst="rect">
            <a:avLst/>
          </a:prstGeom>
        </p:spPr>
      </p:pic>
      <p:pic>
        <p:nvPicPr>
          <p:cNvPr id="36" name="Dokument 2">
            <a:extLst>
              <a:ext uri="{FF2B5EF4-FFF2-40B4-BE49-F238E27FC236}">
                <a16:creationId xmlns:a16="http://schemas.microsoft.com/office/drawing/2014/main" id="{8C144B92-DDB6-4FA3-B654-7C6B361592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045" y="3439110"/>
            <a:ext cx="942958" cy="1244160"/>
          </a:xfrm>
          <a:prstGeom prst="rect">
            <a:avLst/>
          </a:prstGeom>
        </p:spPr>
      </p:pic>
      <p:pic>
        <p:nvPicPr>
          <p:cNvPr id="37" name="Šipka 2">
            <a:extLst>
              <a:ext uri="{FF2B5EF4-FFF2-40B4-BE49-F238E27FC236}">
                <a16:creationId xmlns:a16="http://schemas.microsoft.com/office/drawing/2014/main" id="{F06B1C92-980E-4D0D-9E09-58D05473771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85" y="3685512"/>
            <a:ext cx="1076276" cy="863136"/>
          </a:xfrm>
          <a:prstGeom prst="rect">
            <a:avLst/>
          </a:prstGeom>
        </p:spPr>
      </p:pic>
      <p:cxnSp>
        <p:nvCxnSpPr>
          <p:cNvPr id="38" name="Linka podpisu">
            <a:extLst>
              <a:ext uri="{FF2B5EF4-FFF2-40B4-BE49-F238E27FC236}">
                <a16:creationId xmlns:a16="http://schemas.microsoft.com/office/drawing/2014/main" id="{D00EB4E6-403D-480A-ACA6-F33674279FF0}"/>
              </a:ext>
            </a:extLst>
          </p:cNvPr>
          <p:cNvCxnSpPr/>
          <p:nvPr userDrawn="1"/>
        </p:nvCxnSpPr>
        <p:spPr>
          <a:xfrm>
            <a:off x="9935557" y="4444356"/>
            <a:ext cx="679387" cy="0"/>
          </a:xfrm>
          <a:prstGeom prst="line">
            <a:avLst/>
          </a:prstGeom>
          <a:ln w="12700">
            <a:solidFill>
              <a:schemeClr val="bg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4162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29167E-6 -7.40741E-7 L 0.06497 -7.40741E-7 " pathEditMode="relative" rAng="0" ptsTypes="AA">
                                      <p:cBhvr>
                                        <p:cTn id="34" dur="4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2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J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Skupina 327">
            <a:extLst>
              <a:ext uri="{FF2B5EF4-FFF2-40B4-BE49-F238E27FC236}">
                <a16:creationId xmlns:a16="http://schemas.microsoft.com/office/drawing/2014/main" id="{59C81BF4-9728-49DD-8C4F-1779374B9DFD}"/>
              </a:ext>
            </a:extLst>
          </p:cNvPr>
          <p:cNvGrpSpPr/>
          <p:nvPr userDrawn="1"/>
        </p:nvGrpSpPr>
        <p:grpSpPr>
          <a:xfrm>
            <a:off x="0" y="1783980"/>
            <a:ext cx="12192000" cy="3569969"/>
            <a:chOff x="0" y="1783980"/>
            <a:chExt cx="12192000" cy="3569969"/>
          </a:xfrm>
        </p:grpSpPr>
        <p:pic>
          <p:nvPicPr>
            <p:cNvPr id="270" name="Grafický objekt 269">
              <a:extLst>
                <a:ext uri="{FF2B5EF4-FFF2-40B4-BE49-F238E27FC236}">
                  <a16:creationId xmlns:a16="http://schemas.microsoft.com/office/drawing/2014/main" id="{5E7BD8BB-7BDE-405D-B985-64CE8797BC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0" y="1783980"/>
              <a:ext cx="12192000" cy="3569969"/>
            </a:xfrm>
            <a:prstGeom prst="rect">
              <a:avLst/>
            </a:prstGeom>
          </p:spPr>
        </p:pic>
        <p:sp>
          <p:nvSpPr>
            <p:cNvPr id="326" name="Ovál 325">
              <a:extLst>
                <a:ext uri="{FF2B5EF4-FFF2-40B4-BE49-F238E27FC236}">
                  <a16:creationId xmlns:a16="http://schemas.microsoft.com/office/drawing/2014/main" id="{45EB8509-C794-4F22-B40C-514438829AF5}"/>
                </a:ext>
              </a:extLst>
            </p:cNvPr>
            <p:cNvSpPr/>
            <p:nvPr userDrawn="1"/>
          </p:nvSpPr>
          <p:spPr>
            <a:xfrm>
              <a:off x="9900501" y="2493606"/>
              <a:ext cx="169690" cy="16969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  <p:sp>
          <p:nvSpPr>
            <p:cNvPr id="327" name="Ovál 326">
              <a:extLst>
                <a:ext uri="{FF2B5EF4-FFF2-40B4-BE49-F238E27FC236}">
                  <a16:creationId xmlns:a16="http://schemas.microsoft.com/office/drawing/2014/main" id="{0F5A4B87-FF7A-4BC0-B7A7-69CC71B29A1A}"/>
                </a:ext>
              </a:extLst>
            </p:cNvPr>
            <p:cNvSpPr/>
            <p:nvPr userDrawn="1"/>
          </p:nvSpPr>
          <p:spPr>
            <a:xfrm>
              <a:off x="10226738" y="2493606"/>
              <a:ext cx="169690" cy="16969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463BA35-4BA4-4A26-8244-84FD08A81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BB7C401F-4CD8-4889-89BF-8E68D873C81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sp>
        <p:nvSpPr>
          <p:cNvPr id="20" name="Prave cervene svetlo">
            <a:extLst>
              <a:ext uri="{FF2B5EF4-FFF2-40B4-BE49-F238E27FC236}">
                <a16:creationId xmlns:a16="http://schemas.microsoft.com/office/drawing/2014/main" id="{3467C39F-C73E-4BAE-8FC9-1F8DAAA78574}"/>
              </a:ext>
            </a:extLst>
          </p:cNvPr>
          <p:cNvSpPr/>
          <p:nvPr userDrawn="1"/>
        </p:nvSpPr>
        <p:spPr>
          <a:xfrm>
            <a:off x="10266583" y="2533451"/>
            <a:ext cx="90000" cy="9000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82" name="Leve cervene svetlo">
            <a:extLst>
              <a:ext uri="{FF2B5EF4-FFF2-40B4-BE49-F238E27FC236}">
                <a16:creationId xmlns:a16="http://schemas.microsoft.com/office/drawing/2014/main" id="{25F99B13-E6D4-4760-8D0E-2A752F63B4AB}"/>
              </a:ext>
            </a:extLst>
          </p:cNvPr>
          <p:cNvSpPr/>
          <p:nvPr userDrawn="1"/>
        </p:nvSpPr>
        <p:spPr>
          <a:xfrm>
            <a:off x="9940346" y="2533451"/>
            <a:ext cx="90000" cy="9000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7138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repeatCount="indefinite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82" grpId="0" animBg="1"/>
      <p:bldP spid="82" grpId="1" animBg="1"/>
    </p:bld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463BA35-4BA4-4A26-8244-84FD08A81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19" name="Logo">
            <a:extLst>
              <a:ext uri="{FF2B5EF4-FFF2-40B4-BE49-F238E27FC236}">
                <a16:creationId xmlns:a16="http://schemas.microsoft.com/office/drawing/2014/main" id="{BB7C401F-4CD8-4889-89BF-8E68D873C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23" name="Zaklady">
            <a:extLst>
              <a:ext uri="{FF2B5EF4-FFF2-40B4-BE49-F238E27FC236}">
                <a16:creationId xmlns:a16="http://schemas.microsoft.com/office/drawing/2014/main" id="{1F90F264-727F-4B04-820C-13E1230C41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603" y="2003943"/>
            <a:ext cx="10776397" cy="2829793"/>
          </a:xfrm>
          <a:prstGeom prst="rect">
            <a:avLst/>
          </a:prstGeom>
        </p:spPr>
      </p:pic>
      <p:pic>
        <p:nvPicPr>
          <p:cNvPr id="25" name="Koleje">
            <a:extLst>
              <a:ext uri="{FF2B5EF4-FFF2-40B4-BE49-F238E27FC236}">
                <a16:creationId xmlns:a16="http://schemas.microsoft.com/office/drawing/2014/main" id="{F981EF43-CC91-45EA-B673-4C2D68D7CE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516" y="2092200"/>
            <a:ext cx="10428024" cy="1484365"/>
          </a:xfrm>
          <a:prstGeom prst="rect">
            <a:avLst/>
          </a:prstGeom>
        </p:spPr>
      </p:pic>
      <p:pic>
        <p:nvPicPr>
          <p:cNvPr id="27" name="Budovva">
            <a:extLst>
              <a:ext uri="{FF2B5EF4-FFF2-40B4-BE49-F238E27FC236}">
                <a16:creationId xmlns:a16="http://schemas.microsoft.com/office/drawing/2014/main" id="{7DA8034D-3915-4B2F-97C9-96F3060FE74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523" y="1667290"/>
            <a:ext cx="5438104" cy="2760002"/>
          </a:xfrm>
          <a:prstGeom prst="rect">
            <a:avLst/>
          </a:prstGeom>
        </p:spPr>
      </p:pic>
      <p:pic>
        <p:nvPicPr>
          <p:cNvPr id="29" name="Schody">
            <a:extLst>
              <a:ext uri="{FF2B5EF4-FFF2-40B4-BE49-F238E27FC236}">
                <a16:creationId xmlns:a16="http://schemas.microsoft.com/office/drawing/2014/main" id="{BD4CE46B-FA4E-4C11-802E-0C21AB84F52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521" y="3890428"/>
            <a:ext cx="2049029" cy="684992"/>
          </a:xfrm>
          <a:prstGeom prst="rect">
            <a:avLst/>
          </a:prstGeom>
        </p:spPr>
      </p:pic>
      <p:pic>
        <p:nvPicPr>
          <p:cNvPr id="3" name="Cedule">
            <a:extLst>
              <a:ext uri="{FF2B5EF4-FFF2-40B4-BE49-F238E27FC236}">
                <a16:creationId xmlns:a16="http://schemas.microsoft.com/office/drawing/2014/main" id="{7273BE8B-78D9-4B49-ABD3-8F44E3936AE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134" y="3031953"/>
            <a:ext cx="613034" cy="274643"/>
          </a:xfrm>
          <a:prstGeom prst="rect">
            <a:avLst/>
          </a:prstGeom>
        </p:spPr>
      </p:pic>
      <p:pic>
        <p:nvPicPr>
          <p:cNvPr id="8" name="Ubezniky">
            <a:extLst>
              <a:ext uri="{FF2B5EF4-FFF2-40B4-BE49-F238E27FC236}">
                <a16:creationId xmlns:a16="http://schemas.microsoft.com/office/drawing/2014/main" id="{86C8A64A-2DA4-491C-A65D-7E02710C0CE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937" y="1311241"/>
            <a:ext cx="10075143" cy="4028530"/>
          </a:xfrm>
          <a:prstGeom prst="rect">
            <a:avLst/>
          </a:prstGeom>
        </p:spPr>
      </p:pic>
      <p:pic>
        <p:nvPicPr>
          <p:cNvPr id="10" name="Info bod 03">
            <a:extLst>
              <a:ext uri="{FF2B5EF4-FFF2-40B4-BE49-F238E27FC236}">
                <a16:creationId xmlns:a16="http://schemas.microsoft.com/office/drawing/2014/main" id="{125C3599-868F-4974-A7D6-A12BD5D7F88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914" y="3856857"/>
            <a:ext cx="288487" cy="1243972"/>
          </a:xfrm>
          <a:prstGeom prst="rect">
            <a:avLst/>
          </a:prstGeom>
        </p:spPr>
      </p:pic>
      <p:pic>
        <p:nvPicPr>
          <p:cNvPr id="12" name="Info bod 02">
            <a:extLst>
              <a:ext uri="{FF2B5EF4-FFF2-40B4-BE49-F238E27FC236}">
                <a16:creationId xmlns:a16="http://schemas.microsoft.com/office/drawing/2014/main" id="{5CA0A4A6-9C5A-4D23-B7B4-E9D54690EF4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543" y="2794393"/>
            <a:ext cx="1486222" cy="391609"/>
          </a:xfrm>
          <a:prstGeom prst="rect">
            <a:avLst/>
          </a:prstGeom>
        </p:spPr>
      </p:pic>
      <p:pic>
        <p:nvPicPr>
          <p:cNvPr id="15" name="Info bod 01">
            <a:extLst>
              <a:ext uri="{FF2B5EF4-FFF2-40B4-BE49-F238E27FC236}">
                <a16:creationId xmlns:a16="http://schemas.microsoft.com/office/drawing/2014/main" id="{169312EC-BF1C-467C-91EE-E5B012BAE3A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865" y="1250549"/>
            <a:ext cx="288487" cy="71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2720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4C70235F-C896-4870-ABCD-3D52EF91A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1" name="Logo">
            <a:extLst>
              <a:ext uri="{FF2B5EF4-FFF2-40B4-BE49-F238E27FC236}">
                <a16:creationId xmlns:a16="http://schemas.microsoft.com/office/drawing/2014/main" id="{24580967-2E54-47DC-92C6-474EC61546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3" name="Vlajka obrys">
            <a:extLst>
              <a:ext uri="{FF2B5EF4-FFF2-40B4-BE49-F238E27FC236}">
                <a16:creationId xmlns:a16="http://schemas.microsoft.com/office/drawing/2014/main" id="{6BDB2340-45CC-4190-871A-C06547B5DB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771" y="2030850"/>
            <a:ext cx="4549462" cy="2878906"/>
          </a:xfrm>
          <a:prstGeom prst="rect">
            <a:avLst/>
          </a:prstGeom>
        </p:spPr>
      </p:pic>
      <p:pic>
        <p:nvPicPr>
          <p:cNvPr id="5" name="Graf sloupcovy osy">
            <a:extLst>
              <a:ext uri="{FF2B5EF4-FFF2-40B4-BE49-F238E27FC236}">
                <a16:creationId xmlns:a16="http://schemas.microsoft.com/office/drawing/2014/main" id="{EE4D345F-9423-4046-8107-9E42C7ABEE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435" y="1728164"/>
            <a:ext cx="1791451" cy="1211015"/>
          </a:xfrm>
          <a:prstGeom prst="rect">
            <a:avLst/>
          </a:prstGeom>
        </p:spPr>
      </p:pic>
      <p:pic>
        <p:nvPicPr>
          <p:cNvPr id="44" name="Sloupec 1">
            <a:extLst>
              <a:ext uri="{FF2B5EF4-FFF2-40B4-BE49-F238E27FC236}">
                <a16:creationId xmlns:a16="http://schemas.microsoft.com/office/drawing/2014/main" id="{4E8995F3-0753-4D6B-856C-7CB9C74B02C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658" y="2671644"/>
            <a:ext cx="268525" cy="267535"/>
          </a:xfrm>
          <a:prstGeom prst="rect">
            <a:avLst/>
          </a:prstGeom>
        </p:spPr>
      </p:pic>
      <p:pic>
        <p:nvPicPr>
          <p:cNvPr id="46" name="Sloupec 2">
            <a:extLst>
              <a:ext uri="{FF2B5EF4-FFF2-40B4-BE49-F238E27FC236}">
                <a16:creationId xmlns:a16="http://schemas.microsoft.com/office/drawing/2014/main" id="{C5C6A6D6-129C-4864-B3D9-8439A21CE80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506" y="2535292"/>
            <a:ext cx="268525" cy="403887"/>
          </a:xfrm>
          <a:prstGeom prst="rect">
            <a:avLst/>
          </a:prstGeom>
        </p:spPr>
      </p:pic>
      <p:pic>
        <p:nvPicPr>
          <p:cNvPr id="11" name="Sipka">
            <a:extLst>
              <a:ext uri="{FF2B5EF4-FFF2-40B4-BE49-F238E27FC236}">
                <a16:creationId xmlns:a16="http://schemas.microsoft.com/office/drawing/2014/main" id="{70FD6F6D-CD0C-46B3-8DD7-41341E4E45E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158" y="1597347"/>
            <a:ext cx="947885" cy="566088"/>
          </a:xfrm>
          <a:prstGeom prst="rect">
            <a:avLst/>
          </a:prstGeom>
        </p:spPr>
      </p:pic>
      <p:pic>
        <p:nvPicPr>
          <p:cNvPr id="48" name="Sloupec 3">
            <a:extLst>
              <a:ext uri="{FF2B5EF4-FFF2-40B4-BE49-F238E27FC236}">
                <a16:creationId xmlns:a16="http://schemas.microsoft.com/office/drawing/2014/main" id="{D287F4AC-261C-423B-AC55-1342F6F03C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354" y="2060967"/>
            <a:ext cx="268525" cy="878212"/>
          </a:xfrm>
          <a:prstGeom prst="rect">
            <a:avLst/>
          </a:prstGeom>
        </p:spPr>
      </p:pic>
      <p:pic>
        <p:nvPicPr>
          <p:cNvPr id="50" name="Sloupec 4">
            <a:extLst>
              <a:ext uri="{FF2B5EF4-FFF2-40B4-BE49-F238E27FC236}">
                <a16:creationId xmlns:a16="http://schemas.microsoft.com/office/drawing/2014/main" id="{D26A19FB-9796-405D-AF57-E3F6D3122DB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202" y="2286498"/>
            <a:ext cx="268525" cy="652681"/>
          </a:xfrm>
          <a:prstGeom prst="rect">
            <a:avLst/>
          </a:prstGeom>
        </p:spPr>
      </p:pic>
      <p:pic>
        <p:nvPicPr>
          <p:cNvPr id="52" name="Sloupec 5">
            <a:extLst>
              <a:ext uri="{FF2B5EF4-FFF2-40B4-BE49-F238E27FC236}">
                <a16:creationId xmlns:a16="http://schemas.microsoft.com/office/drawing/2014/main" id="{07A23B1E-30D6-49DA-9BAE-58D52C38FCC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051" y="1728164"/>
            <a:ext cx="268525" cy="1211015"/>
          </a:xfrm>
          <a:prstGeom prst="rect">
            <a:avLst/>
          </a:prstGeom>
        </p:spPr>
      </p:pic>
      <p:pic>
        <p:nvPicPr>
          <p:cNvPr id="17" name="Graf linearni osy">
            <a:extLst>
              <a:ext uri="{FF2B5EF4-FFF2-40B4-BE49-F238E27FC236}">
                <a16:creationId xmlns:a16="http://schemas.microsoft.com/office/drawing/2014/main" id="{89B6DDE3-935F-4922-AEF0-BAF2312961A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521" y="3294273"/>
            <a:ext cx="1618230" cy="1095341"/>
          </a:xfrm>
          <a:prstGeom prst="rect">
            <a:avLst/>
          </a:prstGeom>
        </p:spPr>
      </p:pic>
      <p:pic>
        <p:nvPicPr>
          <p:cNvPr id="31" name="Graf linearni linka 1">
            <a:extLst>
              <a:ext uri="{FF2B5EF4-FFF2-40B4-BE49-F238E27FC236}">
                <a16:creationId xmlns:a16="http://schemas.microsoft.com/office/drawing/2014/main" id="{FDD95E1F-B7CD-48A0-840B-24F68209E1B9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26" y="3468785"/>
            <a:ext cx="1614367" cy="918924"/>
          </a:xfrm>
          <a:prstGeom prst="rect">
            <a:avLst/>
          </a:prstGeom>
        </p:spPr>
      </p:pic>
      <p:pic>
        <p:nvPicPr>
          <p:cNvPr id="33" name="Graf linearni linka 2">
            <a:extLst>
              <a:ext uri="{FF2B5EF4-FFF2-40B4-BE49-F238E27FC236}">
                <a16:creationId xmlns:a16="http://schemas.microsoft.com/office/drawing/2014/main" id="{CE5C359F-1DB0-4063-9D3B-922795B2F47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26" y="3296245"/>
            <a:ext cx="1613723" cy="1091464"/>
          </a:xfrm>
          <a:prstGeom prst="rect">
            <a:avLst/>
          </a:prstGeom>
        </p:spPr>
      </p:pic>
      <p:pic>
        <p:nvPicPr>
          <p:cNvPr id="35" name="Graf linearni linka 3">
            <a:extLst>
              <a:ext uri="{FF2B5EF4-FFF2-40B4-BE49-F238E27FC236}">
                <a16:creationId xmlns:a16="http://schemas.microsoft.com/office/drawing/2014/main" id="{8BF6E61B-4E5A-45A0-997A-0A9EC25FEB1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26" y="3397701"/>
            <a:ext cx="1612435" cy="990008"/>
          </a:xfrm>
          <a:prstGeom prst="rect">
            <a:avLst/>
          </a:prstGeom>
        </p:spPr>
      </p:pic>
      <p:pic>
        <p:nvPicPr>
          <p:cNvPr id="41" name="Graf kolacovy">
            <a:extLst>
              <a:ext uri="{FF2B5EF4-FFF2-40B4-BE49-F238E27FC236}">
                <a16:creationId xmlns:a16="http://schemas.microsoft.com/office/drawing/2014/main" id="{22CB40DF-0B03-4567-9F5C-C3CC3E1B3005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848" y="2255810"/>
            <a:ext cx="903453" cy="903414"/>
          </a:xfrm>
          <a:prstGeom prst="rect">
            <a:avLst/>
          </a:prstGeom>
        </p:spPr>
      </p:pic>
      <p:sp>
        <p:nvSpPr>
          <p:cNvPr id="56" name="Hvezda 10">
            <a:extLst>
              <a:ext uri="{FF2B5EF4-FFF2-40B4-BE49-F238E27FC236}">
                <a16:creationId xmlns:a16="http://schemas.microsoft.com/office/drawing/2014/main" id="{D1EC1110-CED9-4F09-93F2-3B41766CDF0E}"/>
              </a:ext>
            </a:extLst>
          </p:cNvPr>
          <p:cNvSpPr>
            <a:spLocks/>
          </p:cNvSpPr>
          <p:nvPr userDrawn="1"/>
        </p:nvSpPr>
        <p:spPr bwMode="auto">
          <a:xfrm>
            <a:off x="7094516" y="2323003"/>
            <a:ext cx="309562" cy="296862"/>
          </a:xfrm>
          <a:custGeom>
            <a:avLst/>
            <a:gdLst>
              <a:gd name="T0" fmla="*/ 293 w 586"/>
              <a:gd name="T1" fmla="*/ 0 h 561"/>
              <a:gd name="T2" fmla="*/ 224 w 586"/>
              <a:gd name="T3" fmla="*/ 214 h 561"/>
              <a:gd name="T4" fmla="*/ 0 w 586"/>
              <a:gd name="T5" fmla="*/ 214 h 561"/>
              <a:gd name="T6" fmla="*/ 181 w 586"/>
              <a:gd name="T7" fmla="*/ 346 h 561"/>
              <a:gd name="T8" fmla="*/ 111 w 586"/>
              <a:gd name="T9" fmla="*/ 561 h 561"/>
              <a:gd name="T10" fmla="*/ 293 w 586"/>
              <a:gd name="T11" fmla="*/ 428 h 561"/>
              <a:gd name="T12" fmla="*/ 474 w 586"/>
              <a:gd name="T13" fmla="*/ 561 h 561"/>
              <a:gd name="T14" fmla="*/ 406 w 586"/>
              <a:gd name="T15" fmla="*/ 346 h 561"/>
              <a:gd name="T16" fmla="*/ 586 w 586"/>
              <a:gd name="T17" fmla="*/ 214 h 561"/>
              <a:gd name="T18" fmla="*/ 363 w 586"/>
              <a:gd name="T19" fmla="*/ 214 h 561"/>
              <a:gd name="T20" fmla="*/ 293 w 586"/>
              <a:gd name="T21" fmla="*/ 0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6" h="561">
                <a:moveTo>
                  <a:pt x="293" y="0"/>
                </a:moveTo>
                <a:lnTo>
                  <a:pt x="224" y="214"/>
                </a:lnTo>
                <a:lnTo>
                  <a:pt x="0" y="214"/>
                </a:lnTo>
                <a:lnTo>
                  <a:pt x="181" y="346"/>
                </a:lnTo>
                <a:lnTo>
                  <a:pt x="111" y="561"/>
                </a:lnTo>
                <a:lnTo>
                  <a:pt x="293" y="428"/>
                </a:lnTo>
                <a:lnTo>
                  <a:pt x="474" y="561"/>
                </a:lnTo>
                <a:lnTo>
                  <a:pt x="406" y="346"/>
                </a:lnTo>
                <a:lnTo>
                  <a:pt x="586" y="214"/>
                </a:lnTo>
                <a:lnTo>
                  <a:pt x="363" y="214"/>
                </a:lnTo>
                <a:lnTo>
                  <a:pt x="293" y="0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59" name="Hvezda 9">
            <a:extLst>
              <a:ext uri="{FF2B5EF4-FFF2-40B4-BE49-F238E27FC236}">
                <a16:creationId xmlns:a16="http://schemas.microsoft.com/office/drawing/2014/main" id="{2DF129E7-2CA2-4434-9846-BD693311858E}"/>
              </a:ext>
            </a:extLst>
          </p:cNvPr>
          <p:cNvSpPr>
            <a:spLocks/>
          </p:cNvSpPr>
          <p:nvPr userDrawn="1"/>
        </p:nvSpPr>
        <p:spPr bwMode="auto">
          <a:xfrm>
            <a:off x="6603978" y="2454766"/>
            <a:ext cx="311150" cy="295275"/>
          </a:xfrm>
          <a:custGeom>
            <a:avLst/>
            <a:gdLst>
              <a:gd name="T0" fmla="*/ 294 w 588"/>
              <a:gd name="T1" fmla="*/ 0 h 560"/>
              <a:gd name="T2" fmla="*/ 225 w 588"/>
              <a:gd name="T3" fmla="*/ 215 h 560"/>
              <a:gd name="T4" fmla="*/ 0 w 588"/>
              <a:gd name="T5" fmla="*/ 215 h 560"/>
              <a:gd name="T6" fmla="*/ 182 w 588"/>
              <a:gd name="T7" fmla="*/ 347 h 560"/>
              <a:gd name="T8" fmla="*/ 112 w 588"/>
              <a:gd name="T9" fmla="*/ 560 h 560"/>
              <a:gd name="T10" fmla="*/ 294 w 588"/>
              <a:gd name="T11" fmla="*/ 428 h 560"/>
              <a:gd name="T12" fmla="*/ 475 w 588"/>
              <a:gd name="T13" fmla="*/ 560 h 560"/>
              <a:gd name="T14" fmla="*/ 406 w 588"/>
              <a:gd name="T15" fmla="*/ 347 h 560"/>
              <a:gd name="T16" fmla="*/ 588 w 588"/>
              <a:gd name="T17" fmla="*/ 215 h 560"/>
              <a:gd name="T18" fmla="*/ 363 w 588"/>
              <a:gd name="T19" fmla="*/ 215 h 560"/>
              <a:gd name="T20" fmla="*/ 294 w 588"/>
              <a:gd name="T21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8" h="560">
                <a:moveTo>
                  <a:pt x="294" y="0"/>
                </a:moveTo>
                <a:lnTo>
                  <a:pt x="225" y="215"/>
                </a:lnTo>
                <a:lnTo>
                  <a:pt x="0" y="215"/>
                </a:lnTo>
                <a:lnTo>
                  <a:pt x="182" y="347"/>
                </a:lnTo>
                <a:lnTo>
                  <a:pt x="112" y="560"/>
                </a:lnTo>
                <a:lnTo>
                  <a:pt x="294" y="428"/>
                </a:lnTo>
                <a:lnTo>
                  <a:pt x="475" y="560"/>
                </a:lnTo>
                <a:lnTo>
                  <a:pt x="406" y="347"/>
                </a:lnTo>
                <a:lnTo>
                  <a:pt x="588" y="215"/>
                </a:lnTo>
                <a:lnTo>
                  <a:pt x="363" y="215"/>
                </a:lnTo>
                <a:lnTo>
                  <a:pt x="294" y="0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60" name="Hvezda 8">
            <a:extLst>
              <a:ext uri="{FF2B5EF4-FFF2-40B4-BE49-F238E27FC236}">
                <a16:creationId xmlns:a16="http://schemas.microsoft.com/office/drawing/2014/main" id="{C9D23CAD-7C8D-4D2E-9E57-083B63F7B922}"/>
              </a:ext>
            </a:extLst>
          </p:cNvPr>
          <p:cNvSpPr>
            <a:spLocks/>
          </p:cNvSpPr>
          <p:nvPr userDrawn="1"/>
        </p:nvSpPr>
        <p:spPr bwMode="auto">
          <a:xfrm>
            <a:off x="6245203" y="2813541"/>
            <a:ext cx="311150" cy="296862"/>
          </a:xfrm>
          <a:custGeom>
            <a:avLst/>
            <a:gdLst>
              <a:gd name="T0" fmla="*/ 293 w 588"/>
              <a:gd name="T1" fmla="*/ 0 h 559"/>
              <a:gd name="T2" fmla="*/ 225 w 588"/>
              <a:gd name="T3" fmla="*/ 214 h 559"/>
              <a:gd name="T4" fmla="*/ 0 w 588"/>
              <a:gd name="T5" fmla="*/ 214 h 559"/>
              <a:gd name="T6" fmla="*/ 182 w 588"/>
              <a:gd name="T7" fmla="*/ 346 h 559"/>
              <a:gd name="T8" fmla="*/ 113 w 588"/>
              <a:gd name="T9" fmla="*/ 559 h 559"/>
              <a:gd name="T10" fmla="*/ 293 w 588"/>
              <a:gd name="T11" fmla="*/ 427 h 559"/>
              <a:gd name="T12" fmla="*/ 475 w 588"/>
              <a:gd name="T13" fmla="*/ 559 h 559"/>
              <a:gd name="T14" fmla="*/ 406 w 588"/>
              <a:gd name="T15" fmla="*/ 346 h 559"/>
              <a:gd name="T16" fmla="*/ 588 w 588"/>
              <a:gd name="T17" fmla="*/ 214 h 559"/>
              <a:gd name="T18" fmla="*/ 363 w 588"/>
              <a:gd name="T19" fmla="*/ 214 h 559"/>
              <a:gd name="T20" fmla="*/ 293 w 588"/>
              <a:gd name="T21" fmla="*/ 0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8" h="559">
                <a:moveTo>
                  <a:pt x="293" y="0"/>
                </a:moveTo>
                <a:lnTo>
                  <a:pt x="225" y="214"/>
                </a:lnTo>
                <a:lnTo>
                  <a:pt x="0" y="214"/>
                </a:lnTo>
                <a:lnTo>
                  <a:pt x="182" y="346"/>
                </a:lnTo>
                <a:lnTo>
                  <a:pt x="113" y="559"/>
                </a:lnTo>
                <a:lnTo>
                  <a:pt x="293" y="427"/>
                </a:lnTo>
                <a:lnTo>
                  <a:pt x="475" y="559"/>
                </a:lnTo>
                <a:lnTo>
                  <a:pt x="406" y="346"/>
                </a:lnTo>
                <a:lnTo>
                  <a:pt x="588" y="214"/>
                </a:lnTo>
                <a:lnTo>
                  <a:pt x="363" y="214"/>
                </a:lnTo>
                <a:lnTo>
                  <a:pt x="293" y="0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58" name="Hvezda 7">
            <a:extLst>
              <a:ext uri="{FF2B5EF4-FFF2-40B4-BE49-F238E27FC236}">
                <a16:creationId xmlns:a16="http://schemas.microsoft.com/office/drawing/2014/main" id="{67D24CC0-17B9-4842-897F-E508C4FC4723}"/>
              </a:ext>
            </a:extLst>
          </p:cNvPr>
          <p:cNvSpPr>
            <a:spLocks/>
          </p:cNvSpPr>
          <p:nvPr userDrawn="1"/>
        </p:nvSpPr>
        <p:spPr bwMode="auto">
          <a:xfrm>
            <a:off x="6113441" y="3305666"/>
            <a:ext cx="311150" cy="295275"/>
          </a:xfrm>
          <a:custGeom>
            <a:avLst/>
            <a:gdLst>
              <a:gd name="T0" fmla="*/ 294 w 587"/>
              <a:gd name="T1" fmla="*/ 427 h 559"/>
              <a:gd name="T2" fmla="*/ 476 w 587"/>
              <a:gd name="T3" fmla="*/ 559 h 559"/>
              <a:gd name="T4" fmla="*/ 406 w 587"/>
              <a:gd name="T5" fmla="*/ 345 h 559"/>
              <a:gd name="T6" fmla="*/ 587 w 587"/>
              <a:gd name="T7" fmla="*/ 213 h 559"/>
              <a:gd name="T8" fmla="*/ 363 w 587"/>
              <a:gd name="T9" fmla="*/ 213 h 559"/>
              <a:gd name="T10" fmla="*/ 294 w 587"/>
              <a:gd name="T11" fmla="*/ 0 h 559"/>
              <a:gd name="T12" fmla="*/ 224 w 587"/>
              <a:gd name="T13" fmla="*/ 213 h 559"/>
              <a:gd name="T14" fmla="*/ 0 w 587"/>
              <a:gd name="T15" fmla="*/ 213 h 559"/>
              <a:gd name="T16" fmla="*/ 182 w 587"/>
              <a:gd name="T17" fmla="*/ 345 h 559"/>
              <a:gd name="T18" fmla="*/ 113 w 587"/>
              <a:gd name="T19" fmla="*/ 559 h 559"/>
              <a:gd name="T20" fmla="*/ 294 w 587"/>
              <a:gd name="T21" fmla="*/ 427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7" h="559">
                <a:moveTo>
                  <a:pt x="294" y="427"/>
                </a:moveTo>
                <a:lnTo>
                  <a:pt x="476" y="559"/>
                </a:lnTo>
                <a:lnTo>
                  <a:pt x="406" y="345"/>
                </a:lnTo>
                <a:lnTo>
                  <a:pt x="587" y="213"/>
                </a:lnTo>
                <a:lnTo>
                  <a:pt x="363" y="213"/>
                </a:lnTo>
                <a:lnTo>
                  <a:pt x="294" y="0"/>
                </a:lnTo>
                <a:lnTo>
                  <a:pt x="224" y="213"/>
                </a:lnTo>
                <a:lnTo>
                  <a:pt x="0" y="213"/>
                </a:lnTo>
                <a:lnTo>
                  <a:pt x="182" y="345"/>
                </a:lnTo>
                <a:lnTo>
                  <a:pt x="113" y="559"/>
                </a:lnTo>
                <a:lnTo>
                  <a:pt x="294" y="427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61" name="Hvezda 6">
            <a:extLst>
              <a:ext uri="{FF2B5EF4-FFF2-40B4-BE49-F238E27FC236}">
                <a16:creationId xmlns:a16="http://schemas.microsoft.com/office/drawing/2014/main" id="{22F42212-DFAF-47E0-ACFD-96B7E6D109FE}"/>
              </a:ext>
            </a:extLst>
          </p:cNvPr>
          <p:cNvSpPr>
            <a:spLocks/>
          </p:cNvSpPr>
          <p:nvPr userDrawn="1"/>
        </p:nvSpPr>
        <p:spPr bwMode="auto">
          <a:xfrm>
            <a:off x="6245203" y="3796203"/>
            <a:ext cx="311150" cy="295275"/>
          </a:xfrm>
          <a:custGeom>
            <a:avLst/>
            <a:gdLst>
              <a:gd name="T0" fmla="*/ 363 w 588"/>
              <a:gd name="T1" fmla="*/ 214 h 560"/>
              <a:gd name="T2" fmla="*/ 293 w 588"/>
              <a:gd name="T3" fmla="*/ 0 h 560"/>
              <a:gd name="T4" fmla="*/ 225 w 588"/>
              <a:gd name="T5" fmla="*/ 214 h 560"/>
              <a:gd name="T6" fmla="*/ 0 w 588"/>
              <a:gd name="T7" fmla="*/ 214 h 560"/>
              <a:gd name="T8" fmla="*/ 182 w 588"/>
              <a:gd name="T9" fmla="*/ 346 h 560"/>
              <a:gd name="T10" fmla="*/ 113 w 588"/>
              <a:gd name="T11" fmla="*/ 560 h 560"/>
              <a:gd name="T12" fmla="*/ 293 w 588"/>
              <a:gd name="T13" fmla="*/ 427 h 560"/>
              <a:gd name="T14" fmla="*/ 475 w 588"/>
              <a:gd name="T15" fmla="*/ 560 h 560"/>
              <a:gd name="T16" fmla="*/ 406 w 588"/>
              <a:gd name="T17" fmla="*/ 346 h 560"/>
              <a:gd name="T18" fmla="*/ 588 w 588"/>
              <a:gd name="T19" fmla="*/ 214 h 560"/>
              <a:gd name="T20" fmla="*/ 363 w 588"/>
              <a:gd name="T21" fmla="*/ 214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8" h="560">
                <a:moveTo>
                  <a:pt x="363" y="214"/>
                </a:moveTo>
                <a:lnTo>
                  <a:pt x="293" y="0"/>
                </a:lnTo>
                <a:lnTo>
                  <a:pt x="225" y="214"/>
                </a:lnTo>
                <a:lnTo>
                  <a:pt x="0" y="214"/>
                </a:lnTo>
                <a:lnTo>
                  <a:pt x="182" y="346"/>
                </a:lnTo>
                <a:lnTo>
                  <a:pt x="113" y="560"/>
                </a:lnTo>
                <a:lnTo>
                  <a:pt x="293" y="427"/>
                </a:lnTo>
                <a:lnTo>
                  <a:pt x="475" y="560"/>
                </a:lnTo>
                <a:lnTo>
                  <a:pt x="406" y="346"/>
                </a:lnTo>
                <a:lnTo>
                  <a:pt x="588" y="214"/>
                </a:lnTo>
                <a:lnTo>
                  <a:pt x="363" y="214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62" name="Hvezda 5">
            <a:extLst>
              <a:ext uri="{FF2B5EF4-FFF2-40B4-BE49-F238E27FC236}">
                <a16:creationId xmlns:a16="http://schemas.microsoft.com/office/drawing/2014/main" id="{F9776938-D2F6-409F-A2A9-C8E2A608FFE3}"/>
              </a:ext>
            </a:extLst>
          </p:cNvPr>
          <p:cNvSpPr>
            <a:spLocks/>
          </p:cNvSpPr>
          <p:nvPr userDrawn="1"/>
        </p:nvSpPr>
        <p:spPr bwMode="auto">
          <a:xfrm>
            <a:off x="6603978" y="4154978"/>
            <a:ext cx="311150" cy="296862"/>
          </a:xfrm>
          <a:custGeom>
            <a:avLst/>
            <a:gdLst>
              <a:gd name="T0" fmla="*/ 363 w 588"/>
              <a:gd name="T1" fmla="*/ 214 h 560"/>
              <a:gd name="T2" fmla="*/ 294 w 588"/>
              <a:gd name="T3" fmla="*/ 0 h 560"/>
              <a:gd name="T4" fmla="*/ 225 w 588"/>
              <a:gd name="T5" fmla="*/ 214 h 560"/>
              <a:gd name="T6" fmla="*/ 0 w 588"/>
              <a:gd name="T7" fmla="*/ 214 h 560"/>
              <a:gd name="T8" fmla="*/ 182 w 588"/>
              <a:gd name="T9" fmla="*/ 347 h 560"/>
              <a:gd name="T10" fmla="*/ 112 w 588"/>
              <a:gd name="T11" fmla="*/ 560 h 560"/>
              <a:gd name="T12" fmla="*/ 294 w 588"/>
              <a:gd name="T13" fmla="*/ 428 h 560"/>
              <a:gd name="T14" fmla="*/ 475 w 588"/>
              <a:gd name="T15" fmla="*/ 560 h 560"/>
              <a:gd name="T16" fmla="*/ 406 w 588"/>
              <a:gd name="T17" fmla="*/ 347 h 560"/>
              <a:gd name="T18" fmla="*/ 588 w 588"/>
              <a:gd name="T19" fmla="*/ 214 h 560"/>
              <a:gd name="T20" fmla="*/ 363 w 588"/>
              <a:gd name="T21" fmla="*/ 214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8" h="560">
                <a:moveTo>
                  <a:pt x="363" y="214"/>
                </a:moveTo>
                <a:lnTo>
                  <a:pt x="294" y="0"/>
                </a:lnTo>
                <a:lnTo>
                  <a:pt x="225" y="214"/>
                </a:lnTo>
                <a:lnTo>
                  <a:pt x="0" y="214"/>
                </a:lnTo>
                <a:lnTo>
                  <a:pt x="182" y="347"/>
                </a:lnTo>
                <a:lnTo>
                  <a:pt x="112" y="560"/>
                </a:lnTo>
                <a:lnTo>
                  <a:pt x="294" y="428"/>
                </a:lnTo>
                <a:lnTo>
                  <a:pt x="475" y="560"/>
                </a:lnTo>
                <a:lnTo>
                  <a:pt x="406" y="347"/>
                </a:lnTo>
                <a:lnTo>
                  <a:pt x="588" y="214"/>
                </a:lnTo>
                <a:lnTo>
                  <a:pt x="363" y="214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57" name="Hvezda 4">
            <a:extLst>
              <a:ext uri="{FF2B5EF4-FFF2-40B4-BE49-F238E27FC236}">
                <a16:creationId xmlns:a16="http://schemas.microsoft.com/office/drawing/2014/main" id="{433BB142-317B-4333-A6CA-C7E19FEA3A49}"/>
              </a:ext>
            </a:extLst>
          </p:cNvPr>
          <p:cNvSpPr>
            <a:spLocks/>
          </p:cNvSpPr>
          <p:nvPr userDrawn="1"/>
        </p:nvSpPr>
        <p:spPr bwMode="auto">
          <a:xfrm>
            <a:off x="7094516" y="4286741"/>
            <a:ext cx="309562" cy="296862"/>
          </a:xfrm>
          <a:custGeom>
            <a:avLst/>
            <a:gdLst>
              <a:gd name="T0" fmla="*/ 363 w 586"/>
              <a:gd name="T1" fmla="*/ 213 h 559"/>
              <a:gd name="T2" fmla="*/ 293 w 586"/>
              <a:gd name="T3" fmla="*/ 0 h 559"/>
              <a:gd name="T4" fmla="*/ 224 w 586"/>
              <a:gd name="T5" fmla="*/ 213 h 559"/>
              <a:gd name="T6" fmla="*/ 0 w 586"/>
              <a:gd name="T7" fmla="*/ 213 h 559"/>
              <a:gd name="T8" fmla="*/ 181 w 586"/>
              <a:gd name="T9" fmla="*/ 345 h 559"/>
              <a:gd name="T10" fmla="*/ 111 w 586"/>
              <a:gd name="T11" fmla="*/ 559 h 559"/>
              <a:gd name="T12" fmla="*/ 293 w 586"/>
              <a:gd name="T13" fmla="*/ 427 h 559"/>
              <a:gd name="T14" fmla="*/ 474 w 586"/>
              <a:gd name="T15" fmla="*/ 559 h 559"/>
              <a:gd name="T16" fmla="*/ 406 w 586"/>
              <a:gd name="T17" fmla="*/ 345 h 559"/>
              <a:gd name="T18" fmla="*/ 586 w 586"/>
              <a:gd name="T19" fmla="*/ 213 h 559"/>
              <a:gd name="T20" fmla="*/ 363 w 586"/>
              <a:gd name="T21" fmla="*/ 213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6" h="559">
                <a:moveTo>
                  <a:pt x="363" y="213"/>
                </a:moveTo>
                <a:lnTo>
                  <a:pt x="293" y="0"/>
                </a:lnTo>
                <a:lnTo>
                  <a:pt x="224" y="213"/>
                </a:lnTo>
                <a:lnTo>
                  <a:pt x="0" y="213"/>
                </a:lnTo>
                <a:lnTo>
                  <a:pt x="181" y="345"/>
                </a:lnTo>
                <a:lnTo>
                  <a:pt x="111" y="559"/>
                </a:lnTo>
                <a:lnTo>
                  <a:pt x="293" y="427"/>
                </a:lnTo>
                <a:lnTo>
                  <a:pt x="474" y="559"/>
                </a:lnTo>
                <a:lnTo>
                  <a:pt x="406" y="345"/>
                </a:lnTo>
                <a:lnTo>
                  <a:pt x="586" y="213"/>
                </a:lnTo>
                <a:lnTo>
                  <a:pt x="363" y="213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65" name="Hvezda 3">
            <a:extLst>
              <a:ext uri="{FF2B5EF4-FFF2-40B4-BE49-F238E27FC236}">
                <a16:creationId xmlns:a16="http://schemas.microsoft.com/office/drawing/2014/main" id="{E396C293-A09D-4451-AA5E-1AAF5A4CC075}"/>
              </a:ext>
            </a:extLst>
          </p:cNvPr>
          <p:cNvSpPr>
            <a:spLocks/>
          </p:cNvSpPr>
          <p:nvPr userDrawn="1"/>
        </p:nvSpPr>
        <p:spPr bwMode="auto">
          <a:xfrm>
            <a:off x="7583466" y="4154978"/>
            <a:ext cx="311150" cy="296862"/>
          </a:xfrm>
          <a:custGeom>
            <a:avLst/>
            <a:gdLst>
              <a:gd name="T0" fmla="*/ 363 w 587"/>
              <a:gd name="T1" fmla="*/ 214 h 560"/>
              <a:gd name="T2" fmla="*/ 294 w 587"/>
              <a:gd name="T3" fmla="*/ 0 h 560"/>
              <a:gd name="T4" fmla="*/ 224 w 587"/>
              <a:gd name="T5" fmla="*/ 214 h 560"/>
              <a:gd name="T6" fmla="*/ 0 w 587"/>
              <a:gd name="T7" fmla="*/ 214 h 560"/>
              <a:gd name="T8" fmla="*/ 182 w 587"/>
              <a:gd name="T9" fmla="*/ 347 h 560"/>
              <a:gd name="T10" fmla="*/ 113 w 587"/>
              <a:gd name="T11" fmla="*/ 560 h 560"/>
              <a:gd name="T12" fmla="*/ 294 w 587"/>
              <a:gd name="T13" fmla="*/ 428 h 560"/>
              <a:gd name="T14" fmla="*/ 476 w 587"/>
              <a:gd name="T15" fmla="*/ 560 h 560"/>
              <a:gd name="T16" fmla="*/ 406 w 587"/>
              <a:gd name="T17" fmla="*/ 347 h 560"/>
              <a:gd name="T18" fmla="*/ 587 w 587"/>
              <a:gd name="T19" fmla="*/ 214 h 560"/>
              <a:gd name="T20" fmla="*/ 363 w 587"/>
              <a:gd name="T21" fmla="*/ 214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7" h="560">
                <a:moveTo>
                  <a:pt x="363" y="214"/>
                </a:moveTo>
                <a:lnTo>
                  <a:pt x="294" y="0"/>
                </a:lnTo>
                <a:lnTo>
                  <a:pt x="224" y="214"/>
                </a:lnTo>
                <a:lnTo>
                  <a:pt x="0" y="214"/>
                </a:lnTo>
                <a:lnTo>
                  <a:pt x="182" y="347"/>
                </a:lnTo>
                <a:lnTo>
                  <a:pt x="113" y="560"/>
                </a:lnTo>
                <a:lnTo>
                  <a:pt x="294" y="428"/>
                </a:lnTo>
                <a:lnTo>
                  <a:pt x="476" y="560"/>
                </a:lnTo>
                <a:lnTo>
                  <a:pt x="406" y="347"/>
                </a:lnTo>
                <a:lnTo>
                  <a:pt x="587" y="214"/>
                </a:lnTo>
                <a:lnTo>
                  <a:pt x="363" y="214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64" name="Hvezda 2">
            <a:extLst>
              <a:ext uri="{FF2B5EF4-FFF2-40B4-BE49-F238E27FC236}">
                <a16:creationId xmlns:a16="http://schemas.microsoft.com/office/drawing/2014/main" id="{1B18A196-4479-480C-845B-3E8703B79EA1}"/>
              </a:ext>
            </a:extLst>
          </p:cNvPr>
          <p:cNvSpPr>
            <a:spLocks/>
          </p:cNvSpPr>
          <p:nvPr userDrawn="1"/>
        </p:nvSpPr>
        <p:spPr bwMode="auto">
          <a:xfrm>
            <a:off x="7942241" y="3796203"/>
            <a:ext cx="311150" cy="295275"/>
          </a:xfrm>
          <a:custGeom>
            <a:avLst/>
            <a:gdLst>
              <a:gd name="T0" fmla="*/ 363 w 588"/>
              <a:gd name="T1" fmla="*/ 214 h 560"/>
              <a:gd name="T2" fmla="*/ 294 w 588"/>
              <a:gd name="T3" fmla="*/ 0 h 560"/>
              <a:gd name="T4" fmla="*/ 224 w 588"/>
              <a:gd name="T5" fmla="*/ 214 h 560"/>
              <a:gd name="T6" fmla="*/ 0 w 588"/>
              <a:gd name="T7" fmla="*/ 214 h 560"/>
              <a:gd name="T8" fmla="*/ 182 w 588"/>
              <a:gd name="T9" fmla="*/ 346 h 560"/>
              <a:gd name="T10" fmla="*/ 113 w 588"/>
              <a:gd name="T11" fmla="*/ 560 h 560"/>
              <a:gd name="T12" fmla="*/ 294 w 588"/>
              <a:gd name="T13" fmla="*/ 427 h 560"/>
              <a:gd name="T14" fmla="*/ 476 w 588"/>
              <a:gd name="T15" fmla="*/ 560 h 560"/>
              <a:gd name="T16" fmla="*/ 406 w 588"/>
              <a:gd name="T17" fmla="*/ 346 h 560"/>
              <a:gd name="T18" fmla="*/ 588 w 588"/>
              <a:gd name="T19" fmla="*/ 214 h 560"/>
              <a:gd name="T20" fmla="*/ 363 w 588"/>
              <a:gd name="T21" fmla="*/ 214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8" h="560">
                <a:moveTo>
                  <a:pt x="363" y="214"/>
                </a:moveTo>
                <a:lnTo>
                  <a:pt x="294" y="0"/>
                </a:lnTo>
                <a:lnTo>
                  <a:pt x="224" y="214"/>
                </a:lnTo>
                <a:lnTo>
                  <a:pt x="0" y="214"/>
                </a:lnTo>
                <a:lnTo>
                  <a:pt x="182" y="346"/>
                </a:lnTo>
                <a:lnTo>
                  <a:pt x="113" y="560"/>
                </a:lnTo>
                <a:lnTo>
                  <a:pt x="294" y="427"/>
                </a:lnTo>
                <a:lnTo>
                  <a:pt x="476" y="560"/>
                </a:lnTo>
                <a:lnTo>
                  <a:pt x="406" y="346"/>
                </a:lnTo>
                <a:lnTo>
                  <a:pt x="588" y="214"/>
                </a:lnTo>
                <a:lnTo>
                  <a:pt x="363" y="214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63" name="Hvezda 1">
            <a:extLst>
              <a:ext uri="{FF2B5EF4-FFF2-40B4-BE49-F238E27FC236}">
                <a16:creationId xmlns:a16="http://schemas.microsoft.com/office/drawing/2014/main" id="{DCC4F215-3145-4CA2-A963-13A02BDBA02A}"/>
              </a:ext>
            </a:extLst>
          </p:cNvPr>
          <p:cNvSpPr>
            <a:spLocks/>
          </p:cNvSpPr>
          <p:nvPr userDrawn="1"/>
        </p:nvSpPr>
        <p:spPr bwMode="auto">
          <a:xfrm>
            <a:off x="8074003" y="3305666"/>
            <a:ext cx="311150" cy="295275"/>
          </a:xfrm>
          <a:custGeom>
            <a:avLst/>
            <a:gdLst>
              <a:gd name="T0" fmla="*/ 588 w 588"/>
              <a:gd name="T1" fmla="*/ 213 h 559"/>
              <a:gd name="T2" fmla="*/ 363 w 588"/>
              <a:gd name="T3" fmla="*/ 213 h 559"/>
              <a:gd name="T4" fmla="*/ 295 w 588"/>
              <a:gd name="T5" fmla="*/ 0 h 559"/>
              <a:gd name="T6" fmla="*/ 225 w 588"/>
              <a:gd name="T7" fmla="*/ 213 h 559"/>
              <a:gd name="T8" fmla="*/ 0 w 588"/>
              <a:gd name="T9" fmla="*/ 213 h 559"/>
              <a:gd name="T10" fmla="*/ 182 w 588"/>
              <a:gd name="T11" fmla="*/ 345 h 559"/>
              <a:gd name="T12" fmla="*/ 113 w 588"/>
              <a:gd name="T13" fmla="*/ 559 h 559"/>
              <a:gd name="T14" fmla="*/ 295 w 588"/>
              <a:gd name="T15" fmla="*/ 427 h 559"/>
              <a:gd name="T16" fmla="*/ 476 w 588"/>
              <a:gd name="T17" fmla="*/ 559 h 559"/>
              <a:gd name="T18" fmla="*/ 406 w 588"/>
              <a:gd name="T19" fmla="*/ 345 h 559"/>
              <a:gd name="T20" fmla="*/ 588 w 588"/>
              <a:gd name="T21" fmla="*/ 213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8" h="559">
                <a:moveTo>
                  <a:pt x="588" y="213"/>
                </a:moveTo>
                <a:lnTo>
                  <a:pt x="363" y="213"/>
                </a:lnTo>
                <a:lnTo>
                  <a:pt x="295" y="0"/>
                </a:lnTo>
                <a:lnTo>
                  <a:pt x="225" y="213"/>
                </a:lnTo>
                <a:lnTo>
                  <a:pt x="0" y="213"/>
                </a:lnTo>
                <a:lnTo>
                  <a:pt x="182" y="345"/>
                </a:lnTo>
                <a:lnTo>
                  <a:pt x="113" y="559"/>
                </a:lnTo>
                <a:lnTo>
                  <a:pt x="295" y="427"/>
                </a:lnTo>
                <a:lnTo>
                  <a:pt x="476" y="559"/>
                </a:lnTo>
                <a:lnTo>
                  <a:pt x="406" y="345"/>
                </a:lnTo>
                <a:lnTo>
                  <a:pt x="588" y="213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59357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8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6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4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8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6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4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2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85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150"/>
                            </p:stCondLst>
                            <p:childTnLst>
                              <p:par>
                                <p:cTn id="8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9" grpId="0" animBg="1"/>
      <p:bldP spid="60" grpId="0" animBg="1"/>
      <p:bldP spid="58" grpId="0" animBg="1"/>
      <p:bldP spid="61" grpId="0" animBg="1"/>
      <p:bldP spid="62" grpId="0" animBg="1"/>
      <p:bldP spid="57" grpId="0" animBg="1"/>
      <p:bldP spid="65" grpId="0" animBg="1"/>
      <p:bldP spid="64" grpId="0" animBg="1"/>
      <p:bldP spid="63" grpId="0" animBg="1"/>
    </p:bld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Section Header 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4C70235F-C896-4870-ABCD-3D52EF91A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73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21" name="Logo">
            <a:extLst>
              <a:ext uri="{FF2B5EF4-FFF2-40B4-BE49-F238E27FC236}">
                <a16:creationId xmlns:a16="http://schemas.microsoft.com/office/drawing/2014/main" id="{24580967-2E54-47DC-92C6-474EC61546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  <p:pic>
        <p:nvPicPr>
          <p:cNvPr id="9" name="Semafor">
            <a:extLst>
              <a:ext uri="{FF2B5EF4-FFF2-40B4-BE49-F238E27FC236}">
                <a16:creationId xmlns:a16="http://schemas.microsoft.com/office/drawing/2014/main" id="{BAB2016D-5F76-0172-7A03-A068FBB23C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1477" y="1919097"/>
            <a:ext cx="348374" cy="2838197"/>
          </a:xfrm>
          <a:prstGeom prst="rect">
            <a:avLst/>
          </a:prstGeom>
        </p:spPr>
      </p:pic>
      <p:pic>
        <p:nvPicPr>
          <p:cNvPr id="24" name="Vlak">
            <a:extLst>
              <a:ext uri="{FF2B5EF4-FFF2-40B4-BE49-F238E27FC236}">
                <a16:creationId xmlns:a16="http://schemas.microsoft.com/office/drawing/2014/main" id="{34E627B3-82C9-4E4D-64A7-C2285C585AE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50" y="2668734"/>
            <a:ext cx="5906251" cy="2093104"/>
          </a:xfrm>
          <a:prstGeom prst="rect">
            <a:avLst/>
          </a:prstGeom>
        </p:spPr>
      </p:pic>
      <p:pic>
        <p:nvPicPr>
          <p:cNvPr id="15" name="Budova">
            <a:extLst>
              <a:ext uri="{FF2B5EF4-FFF2-40B4-BE49-F238E27FC236}">
                <a16:creationId xmlns:a16="http://schemas.microsoft.com/office/drawing/2014/main" id="{7AD97890-01E7-60B4-5B4C-F99E2D93519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809" y="2079805"/>
            <a:ext cx="1411525" cy="1577421"/>
          </a:xfrm>
          <a:prstGeom prst="rect">
            <a:avLst/>
          </a:prstGeom>
        </p:spPr>
      </p:pic>
      <p:pic>
        <p:nvPicPr>
          <p:cNvPr id="22" name="Zarizeni u budovy">
            <a:extLst>
              <a:ext uri="{FF2B5EF4-FFF2-40B4-BE49-F238E27FC236}">
                <a16:creationId xmlns:a16="http://schemas.microsoft.com/office/drawing/2014/main" id="{34EE8A20-A8A1-8841-B4B2-3D48B28310A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136" y="3123187"/>
            <a:ext cx="475230" cy="475617"/>
          </a:xfrm>
          <a:prstGeom prst="rect">
            <a:avLst/>
          </a:prstGeom>
        </p:spPr>
      </p:pic>
      <p:pic>
        <p:nvPicPr>
          <p:cNvPr id="26" name="Graf – osy">
            <a:extLst>
              <a:ext uri="{FF2B5EF4-FFF2-40B4-BE49-F238E27FC236}">
                <a16:creationId xmlns:a16="http://schemas.microsoft.com/office/drawing/2014/main" id="{2C1E6439-19B5-F3E3-1D37-80FA54F15DB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044" y="1863323"/>
            <a:ext cx="1235084" cy="628771"/>
          </a:xfrm>
          <a:prstGeom prst="rect">
            <a:avLst/>
          </a:prstGeom>
        </p:spPr>
      </p:pic>
      <p:pic>
        <p:nvPicPr>
          <p:cNvPr id="3" name="Graf – křivka vykryta">
            <a:extLst>
              <a:ext uri="{FF2B5EF4-FFF2-40B4-BE49-F238E27FC236}">
                <a16:creationId xmlns:a16="http://schemas.microsoft.com/office/drawing/2014/main" id="{2A4D92C2-4725-EE2E-CA80-DAC904C5D64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22" y="1805723"/>
            <a:ext cx="1234440" cy="682407"/>
          </a:xfrm>
          <a:prstGeom prst="rect">
            <a:avLst/>
          </a:prstGeom>
        </p:spPr>
      </p:pic>
      <p:pic>
        <p:nvPicPr>
          <p:cNvPr id="28" name="Graf – indikace">
            <a:extLst>
              <a:ext uri="{FF2B5EF4-FFF2-40B4-BE49-F238E27FC236}">
                <a16:creationId xmlns:a16="http://schemas.microsoft.com/office/drawing/2014/main" id="{BDF4D705-DB0E-8BE1-21BE-4EA0E8F2393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30" y="1805263"/>
            <a:ext cx="909248" cy="729581"/>
          </a:xfrm>
          <a:prstGeom prst="rect">
            <a:avLst/>
          </a:prstGeom>
        </p:spPr>
      </p:pic>
      <p:pic>
        <p:nvPicPr>
          <p:cNvPr id="34" name="Posuvnik">
            <a:extLst>
              <a:ext uri="{FF2B5EF4-FFF2-40B4-BE49-F238E27FC236}">
                <a16:creationId xmlns:a16="http://schemas.microsoft.com/office/drawing/2014/main" id="{1F60531A-73E1-4B87-D5E7-8793D297E58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660" y="2447869"/>
            <a:ext cx="236971" cy="78193"/>
          </a:xfrm>
          <a:prstGeom prst="rect">
            <a:avLst/>
          </a:prstGeom>
        </p:spPr>
      </p:pic>
      <p:cxnSp>
        <p:nvCxnSpPr>
          <p:cNvPr id="120" name="Spojnice 1">
            <a:extLst>
              <a:ext uri="{FF2B5EF4-FFF2-40B4-BE49-F238E27FC236}">
                <a16:creationId xmlns:a16="http://schemas.microsoft.com/office/drawing/2014/main" id="{2C48907B-CBE5-8E01-AC4E-7302373E7300}"/>
              </a:ext>
            </a:extLst>
          </p:cNvPr>
          <p:cNvCxnSpPr/>
          <p:nvPr userDrawn="1"/>
        </p:nvCxnSpPr>
        <p:spPr>
          <a:xfrm>
            <a:off x="7716520" y="3598804"/>
            <a:ext cx="0" cy="1305010"/>
          </a:xfrm>
          <a:prstGeom prst="line">
            <a:avLst/>
          </a:prstGeom>
          <a:ln w="12700" cap="rnd">
            <a:solidFill>
              <a:schemeClr val="bg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pojnice 2">
            <a:extLst>
              <a:ext uri="{FF2B5EF4-FFF2-40B4-BE49-F238E27FC236}">
                <a16:creationId xmlns:a16="http://schemas.microsoft.com/office/drawing/2014/main" id="{44847DDB-F5A4-B1D0-07FE-92FDE64B8A5E}"/>
              </a:ext>
            </a:extLst>
          </p:cNvPr>
          <p:cNvCxnSpPr/>
          <p:nvPr userDrawn="1"/>
        </p:nvCxnSpPr>
        <p:spPr>
          <a:xfrm>
            <a:off x="7859395" y="3598804"/>
            <a:ext cx="0" cy="1305010"/>
          </a:xfrm>
          <a:prstGeom prst="line">
            <a:avLst/>
          </a:prstGeom>
          <a:ln w="12700" cap="rnd">
            <a:solidFill>
              <a:schemeClr val="bg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pojnice 3">
            <a:extLst>
              <a:ext uri="{FF2B5EF4-FFF2-40B4-BE49-F238E27FC236}">
                <a16:creationId xmlns:a16="http://schemas.microsoft.com/office/drawing/2014/main" id="{7B25A12C-DEF2-9439-2FC1-4EABE6DE78BB}"/>
              </a:ext>
            </a:extLst>
          </p:cNvPr>
          <p:cNvCxnSpPr>
            <a:cxnSpLocks/>
          </p:cNvCxnSpPr>
          <p:nvPr userDrawn="1"/>
        </p:nvCxnSpPr>
        <p:spPr>
          <a:xfrm>
            <a:off x="9324975" y="3657226"/>
            <a:ext cx="0" cy="1100068"/>
          </a:xfrm>
          <a:prstGeom prst="line">
            <a:avLst/>
          </a:prstGeom>
          <a:ln w="12700" cap="rnd">
            <a:solidFill>
              <a:schemeClr val="bg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pojnice 4">
            <a:extLst>
              <a:ext uri="{FF2B5EF4-FFF2-40B4-BE49-F238E27FC236}">
                <a16:creationId xmlns:a16="http://schemas.microsoft.com/office/drawing/2014/main" id="{37EE77D0-445B-54B6-C795-684D53B93C57}"/>
              </a:ext>
            </a:extLst>
          </p:cNvPr>
          <p:cNvCxnSpPr>
            <a:cxnSpLocks/>
          </p:cNvCxnSpPr>
          <p:nvPr userDrawn="1"/>
        </p:nvCxnSpPr>
        <p:spPr>
          <a:xfrm>
            <a:off x="9532620" y="3657226"/>
            <a:ext cx="0" cy="802379"/>
          </a:xfrm>
          <a:prstGeom prst="line">
            <a:avLst/>
          </a:prstGeom>
          <a:ln w="12700" cap="rnd">
            <a:solidFill>
              <a:schemeClr val="bg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pojnice 5">
            <a:extLst>
              <a:ext uri="{FF2B5EF4-FFF2-40B4-BE49-F238E27FC236}">
                <a16:creationId xmlns:a16="http://schemas.microsoft.com/office/drawing/2014/main" id="{38F8F19D-6759-3DA5-8540-BFB2022CB721}"/>
              </a:ext>
            </a:extLst>
          </p:cNvPr>
          <p:cNvCxnSpPr>
            <a:cxnSpLocks/>
          </p:cNvCxnSpPr>
          <p:nvPr userDrawn="1"/>
        </p:nvCxnSpPr>
        <p:spPr>
          <a:xfrm>
            <a:off x="9532620" y="4459605"/>
            <a:ext cx="1450340" cy="18415"/>
          </a:xfrm>
          <a:prstGeom prst="line">
            <a:avLst/>
          </a:prstGeom>
          <a:ln w="12700" cap="rnd">
            <a:solidFill>
              <a:schemeClr val="bg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pojnice 6">
            <a:extLst>
              <a:ext uri="{FF2B5EF4-FFF2-40B4-BE49-F238E27FC236}">
                <a16:creationId xmlns:a16="http://schemas.microsoft.com/office/drawing/2014/main" id="{E1C3E4D4-3695-DB96-2BD3-C8232803E87B}"/>
              </a:ext>
            </a:extLst>
          </p:cNvPr>
          <p:cNvCxnSpPr>
            <a:cxnSpLocks/>
            <a:stCxn id="22" idx="3"/>
          </p:cNvCxnSpPr>
          <p:nvPr userDrawn="1"/>
        </p:nvCxnSpPr>
        <p:spPr>
          <a:xfrm>
            <a:off x="8040366" y="3360996"/>
            <a:ext cx="688443" cy="1842"/>
          </a:xfrm>
          <a:prstGeom prst="line">
            <a:avLst/>
          </a:prstGeom>
          <a:ln w="12700" cap="rnd">
            <a:solidFill>
              <a:schemeClr val="bg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Semafor – svetla">
            <a:extLst>
              <a:ext uri="{FF2B5EF4-FFF2-40B4-BE49-F238E27FC236}">
                <a16:creationId xmlns:a16="http://schemas.microsoft.com/office/drawing/2014/main" id="{ACF94CC7-8CEA-92E0-54FE-D55E44B5D098}"/>
              </a:ext>
            </a:extLst>
          </p:cNvPr>
          <p:cNvSpPr/>
          <p:nvPr userDrawn="1"/>
        </p:nvSpPr>
        <p:spPr>
          <a:xfrm>
            <a:off x="10969292" y="2263724"/>
            <a:ext cx="90000" cy="9000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pic>
        <p:nvPicPr>
          <p:cNvPr id="27" name="Koleje – prodlouzene">
            <a:extLst>
              <a:ext uri="{FF2B5EF4-FFF2-40B4-BE49-F238E27FC236}">
                <a16:creationId xmlns:a16="http://schemas.microsoft.com/office/drawing/2014/main" id="{576E0375-4677-F3E1-D2C7-EFEFF891E82C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8286" y="4748327"/>
            <a:ext cx="15917643" cy="86593"/>
          </a:xfrm>
          <a:prstGeom prst="rect">
            <a:avLst/>
          </a:prstGeom>
        </p:spPr>
      </p:pic>
      <p:grpSp>
        <p:nvGrpSpPr>
          <p:cNvPr id="25" name="Pod kolejemi">
            <a:extLst>
              <a:ext uri="{FF2B5EF4-FFF2-40B4-BE49-F238E27FC236}">
                <a16:creationId xmlns:a16="http://schemas.microsoft.com/office/drawing/2014/main" id="{62C8B32D-D211-258A-1708-D2903E2F4417}"/>
              </a:ext>
            </a:extLst>
          </p:cNvPr>
          <p:cNvGrpSpPr/>
          <p:nvPr userDrawn="1"/>
        </p:nvGrpSpPr>
        <p:grpSpPr>
          <a:xfrm>
            <a:off x="2107240" y="4904891"/>
            <a:ext cx="5982388" cy="98872"/>
            <a:chOff x="2107240" y="4904891"/>
            <a:chExt cx="5982388" cy="98872"/>
          </a:xfrm>
        </p:grpSpPr>
        <p:pic>
          <p:nvPicPr>
            <p:cNvPr id="17" name="Zarizeni pod koleje">
              <a:extLst>
                <a:ext uri="{FF2B5EF4-FFF2-40B4-BE49-F238E27FC236}">
                  <a16:creationId xmlns:a16="http://schemas.microsoft.com/office/drawing/2014/main" id="{D0018252-46F7-8B46-30ED-68EBA7D36A5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5874" y="4904891"/>
              <a:ext cx="573754" cy="98872"/>
            </a:xfrm>
            <a:prstGeom prst="rect">
              <a:avLst/>
            </a:prstGeom>
          </p:spPr>
        </p:pic>
        <p:pic>
          <p:nvPicPr>
            <p:cNvPr id="36" name="Zarizeni pod koleje">
              <a:extLst>
                <a:ext uri="{FF2B5EF4-FFF2-40B4-BE49-F238E27FC236}">
                  <a16:creationId xmlns:a16="http://schemas.microsoft.com/office/drawing/2014/main" id="{2BED4986-D379-CD9D-CBCD-B6B6CD5135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7240" y="4904891"/>
              <a:ext cx="573754" cy="988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36612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8" accel="40000" decel="3000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3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3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</p:bld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3915" y="1509712"/>
            <a:ext cx="6114035" cy="1919288"/>
          </a:xfrm>
        </p:spPr>
        <p:txBody>
          <a:bodyPr anchor="t" anchorCtr="0"/>
          <a:lstStyle>
            <a:lvl1pPr marL="252000" indent="-252000" algn="r">
              <a:buClrTx/>
              <a:buFont typeface="Verdana" pitchFamily="34" charset="0"/>
              <a:buChar char="—"/>
              <a:defRPr sz="1500" b="1">
                <a:solidFill>
                  <a:schemeClr val="tx1"/>
                </a:solidFill>
              </a:defRPr>
            </a:lvl1pPr>
            <a:lvl2pPr marL="504000" indent="-252000" algn="r">
              <a:buClrTx/>
              <a:buFont typeface="Verdana" pitchFamily="34" charset="0"/>
              <a:buChar char="—"/>
              <a:defRPr sz="1500" b="0">
                <a:solidFill>
                  <a:schemeClr val="tx1"/>
                </a:solidFill>
              </a:defRPr>
            </a:lvl2pPr>
            <a:lvl3pPr marL="756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3pPr>
            <a:lvl4pPr marL="972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4pPr>
            <a:lvl5pPr marL="1188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5pPr>
            <a:lvl6pPr marL="1404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6pPr>
            <a:lvl7pPr marL="1620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7pPr>
            <a:lvl8pPr marL="1836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8pPr>
            <a:lvl9pPr marL="2052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6327367"/>
            <a:ext cx="8097307" cy="330607"/>
          </a:xfrm>
        </p:spPr>
        <p:txBody>
          <a:bodyPr anchor="b" anchorCtr="0"/>
          <a:lstStyle>
            <a:lvl1pPr marL="216000" indent="-216000">
              <a:buClrTx/>
              <a:defRPr sz="1100" b="1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23915" y="357188"/>
            <a:ext cx="6114036" cy="80352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658284" y="5570625"/>
            <a:ext cx="8101541" cy="496800"/>
          </a:xfrm>
        </p:spPr>
        <p:txBody>
          <a:bodyPr anchor="t" anchorCtr="0"/>
          <a:lstStyle>
            <a:lvl1pPr marL="216000" indent="-216000">
              <a:buClrTx/>
              <a:defRPr sz="1100" b="0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AF56491-32BB-4DE5-A173-C0E2F5AA07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01" y="432000"/>
            <a:ext cx="1713673" cy="63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642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- Print (Eco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3915" y="1509712"/>
            <a:ext cx="6114035" cy="1919288"/>
          </a:xfrm>
        </p:spPr>
        <p:txBody>
          <a:bodyPr anchor="t" anchorCtr="0"/>
          <a:lstStyle>
            <a:lvl1pPr marL="252000" indent="-252000" algn="r">
              <a:buClrTx/>
              <a:buFont typeface="Verdana" pitchFamily="34" charset="0"/>
              <a:buChar char="—"/>
              <a:defRPr sz="1500" b="1">
                <a:solidFill>
                  <a:schemeClr val="bg1"/>
                </a:solidFill>
              </a:defRPr>
            </a:lvl1pPr>
            <a:lvl2pPr marL="504000" indent="-252000" algn="r">
              <a:buClrTx/>
              <a:buFont typeface="Verdana" pitchFamily="34" charset="0"/>
              <a:buChar char="—"/>
              <a:defRPr sz="1500" b="0">
                <a:solidFill>
                  <a:schemeClr val="bg1"/>
                </a:solidFill>
              </a:defRPr>
            </a:lvl2pPr>
            <a:lvl3pPr marL="756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3pPr>
            <a:lvl4pPr marL="972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4pPr>
            <a:lvl5pPr marL="1188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5pPr>
            <a:lvl6pPr marL="1404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6pPr>
            <a:lvl7pPr marL="1620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7pPr>
            <a:lvl8pPr marL="1836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8pPr>
            <a:lvl9pPr marL="2052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6327368"/>
            <a:ext cx="10875433" cy="221070"/>
          </a:xfrm>
        </p:spPr>
        <p:txBody>
          <a:bodyPr anchor="b" anchorCtr="0"/>
          <a:lstStyle>
            <a:lvl1pPr marL="216000" indent="-216000">
              <a:buClrTx/>
              <a:defRPr sz="1100" b="1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23915" y="357188"/>
            <a:ext cx="6114036" cy="80352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658284" y="5570625"/>
            <a:ext cx="10875433" cy="496800"/>
          </a:xfrm>
        </p:spPr>
        <p:txBody>
          <a:bodyPr anchor="t" anchorCtr="0"/>
          <a:lstStyle>
            <a:lvl1pPr marL="216000" indent="-216000">
              <a:buClrTx/>
              <a:defRPr sz="1100" b="0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237F213C-40DD-4D46-AF84-462EFBEF8D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485" y="432000"/>
            <a:ext cx="1713673" cy="63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4051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2517" y="4059080"/>
            <a:ext cx="8062383" cy="1134144"/>
          </a:xfrm>
        </p:spPr>
        <p:txBody>
          <a:bodyPr anchor="b" anchorCtr="0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2517" y="3429000"/>
            <a:ext cx="8062383" cy="378048"/>
          </a:xfrm>
        </p:spPr>
        <p:txBody>
          <a:bodyPr anchor="b" anchorCtr="0"/>
          <a:lstStyle>
            <a:lvl1pPr marL="252000" indent="-252000" algn="l">
              <a:buClrTx/>
              <a:buFont typeface="Verdana" pitchFamily="34" charset="0"/>
              <a:buChar char="—"/>
              <a:defRPr sz="1500" b="1">
                <a:solidFill>
                  <a:schemeClr val="accent6"/>
                </a:solidFill>
              </a:defRPr>
            </a:lvl1pPr>
            <a:lvl2pPr marL="504000" indent="-252000" algn="l">
              <a:buClrTx/>
              <a:buFont typeface="Verdana" pitchFamily="34" charset="0"/>
              <a:buChar char="—"/>
              <a:defRPr sz="1500">
                <a:solidFill>
                  <a:schemeClr val="accent6"/>
                </a:solidFill>
              </a:defRPr>
            </a:lvl2pPr>
            <a:lvl3pPr marL="756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3pPr>
            <a:lvl4pPr marL="972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4pPr>
            <a:lvl5pPr marL="1188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5pPr>
            <a:lvl6pPr marL="1404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6pPr>
            <a:lvl7pPr marL="1620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7pPr>
            <a:lvl8pPr marL="1836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8pPr>
            <a:lvl9pPr marL="2052000" indent="-216000" algn="l">
              <a:buClrTx/>
              <a:buFont typeface="Verdana" pitchFamily="34" charset="0"/>
              <a:buChar char="—"/>
              <a:defRPr sz="1100">
                <a:solidFill>
                  <a:schemeClr val="accent6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9" y="6327367"/>
            <a:ext cx="8062382" cy="292507"/>
          </a:xfrm>
        </p:spPr>
        <p:txBody>
          <a:bodyPr anchor="b" anchorCtr="0"/>
          <a:lstStyle>
            <a:lvl1pPr marL="216000" indent="-216000">
              <a:buClrTx/>
              <a:defRPr sz="1100" b="1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62519" y="5571272"/>
            <a:ext cx="8062382" cy="496152"/>
          </a:xfrm>
        </p:spPr>
        <p:txBody>
          <a:bodyPr anchor="t" anchorCtr="0"/>
          <a:lstStyle>
            <a:lvl1pPr marL="252000" indent="-252000">
              <a:buClrTx/>
              <a:defRPr sz="1500" b="0">
                <a:solidFill>
                  <a:schemeClr val="tx1"/>
                </a:solidFill>
              </a:defRPr>
            </a:lvl1pPr>
            <a:lvl2pPr marL="468000" indent="-216000">
              <a:buClrTx/>
              <a:defRPr sz="1100" b="0">
                <a:solidFill>
                  <a:schemeClr val="tx1"/>
                </a:solidFill>
              </a:defRPr>
            </a:lvl2pPr>
            <a:lvl3pPr marL="684000" indent="-216000">
              <a:buClrTx/>
              <a:defRPr sz="1100" b="0">
                <a:solidFill>
                  <a:schemeClr val="tx1"/>
                </a:solidFill>
              </a:defRPr>
            </a:lvl3pPr>
            <a:lvl4pPr marL="936000" indent="-216000">
              <a:buClrTx/>
              <a:defRPr sz="1100" b="0">
                <a:solidFill>
                  <a:schemeClr val="tx1"/>
                </a:solidFill>
              </a:defRPr>
            </a:lvl4pPr>
            <a:lvl5pPr marL="1188000" indent="-216000">
              <a:buClrTx/>
              <a:defRPr sz="1100" b="0">
                <a:solidFill>
                  <a:schemeClr val="tx1"/>
                </a:solidFill>
              </a:defRPr>
            </a:lvl5pPr>
            <a:lvl6pPr marL="1404000" indent="-216000">
              <a:buClrTx/>
              <a:defRPr sz="1100" b="0">
                <a:solidFill>
                  <a:schemeClr val="tx1"/>
                </a:solidFill>
              </a:defRPr>
            </a:lvl6pPr>
            <a:lvl7pPr marL="1620000" indent="-216000">
              <a:buClrTx/>
              <a:defRPr sz="1100" b="0">
                <a:solidFill>
                  <a:schemeClr val="tx1"/>
                </a:solidFill>
              </a:defRPr>
            </a:lvl7pPr>
            <a:lvl8pPr marL="1836000" indent="-216000">
              <a:buClrTx/>
              <a:defRPr sz="1100" b="0">
                <a:solidFill>
                  <a:schemeClr val="tx1"/>
                </a:solidFill>
              </a:defRPr>
            </a:lvl8pPr>
            <a:lvl9pPr marL="2052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9F076E2A-6A11-41F2-B0EC-C4BC16591E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50" y="432000"/>
            <a:ext cx="1713673" cy="63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rint (Eco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2517" y="4059080"/>
            <a:ext cx="8062383" cy="1134144"/>
          </a:xfrm>
        </p:spPr>
        <p:txBody>
          <a:bodyPr anchor="b" anchorCtr="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2517" y="3429000"/>
            <a:ext cx="8062383" cy="378048"/>
          </a:xfrm>
        </p:spPr>
        <p:txBody>
          <a:bodyPr anchor="b" anchorCtr="0"/>
          <a:lstStyle>
            <a:lvl1pPr marL="252000" indent="-252000" algn="l">
              <a:buClrTx/>
              <a:buFont typeface="Verdana" pitchFamily="34" charset="0"/>
              <a:buChar char="—"/>
              <a:defRPr sz="1500" b="1">
                <a:solidFill>
                  <a:schemeClr val="accent3"/>
                </a:solidFill>
              </a:defRPr>
            </a:lvl1pPr>
            <a:lvl2pPr marL="504000" indent="-252000" algn="l">
              <a:buClrTx/>
              <a:buFont typeface="Verdana" pitchFamily="34" charset="0"/>
              <a:buChar char="—"/>
              <a:defRPr sz="1500">
                <a:solidFill>
                  <a:schemeClr val="accent3"/>
                </a:solidFill>
              </a:defRPr>
            </a:lvl2pPr>
            <a:lvl3pPr marL="756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3pPr>
            <a:lvl4pPr marL="972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4pPr>
            <a:lvl5pPr marL="1188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5pPr>
            <a:lvl6pPr marL="1404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6pPr>
            <a:lvl7pPr marL="1620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7pPr>
            <a:lvl8pPr marL="1836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8pPr>
            <a:lvl9pPr marL="2052000" indent="-216000" algn="l">
              <a:buClrTx/>
              <a:buFont typeface="Verdana" pitchFamily="34" charset="0"/>
              <a:buChar char="—"/>
              <a:defRPr sz="1100">
                <a:solidFill>
                  <a:schemeClr val="accent3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9" y="6327368"/>
            <a:ext cx="8062382" cy="197257"/>
          </a:xfrm>
        </p:spPr>
        <p:txBody>
          <a:bodyPr anchor="b" anchorCtr="0"/>
          <a:lstStyle>
            <a:lvl1pPr marL="216000" indent="-216000">
              <a:buClrTx/>
              <a:defRPr sz="1100" b="1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62519" y="5571272"/>
            <a:ext cx="8062382" cy="496152"/>
          </a:xfrm>
        </p:spPr>
        <p:txBody>
          <a:bodyPr anchor="t" anchorCtr="0"/>
          <a:lstStyle>
            <a:lvl1pPr marL="252000" indent="-252000">
              <a:buClrTx/>
              <a:defRPr sz="1500" b="0">
                <a:solidFill>
                  <a:schemeClr val="tx1"/>
                </a:solidFill>
              </a:defRPr>
            </a:lvl1pPr>
            <a:lvl2pPr marL="468000" indent="-216000">
              <a:buClrTx/>
              <a:defRPr sz="1100" b="0">
                <a:solidFill>
                  <a:schemeClr val="tx1"/>
                </a:solidFill>
              </a:defRPr>
            </a:lvl2pPr>
            <a:lvl3pPr marL="684000" indent="-216000">
              <a:buClrTx/>
              <a:defRPr sz="1100" b="0">
                <a:solidFill>
                  <a:schemeClr val="tx1"/>
                </a:solidFill>
              </a:defRPr>
            </a:lvl3pPr>
            <a:lvl4pPr marL="936000" indent="-216000">
              <a:buClrTx/>
              <a:defRPr sz="1100" b="0">
                <a:solidFill>
                  <a:schemeClr val="tx1"/>
                </a:solidFill>
              </a:defRPr>
            </a:lvl4pPr>
            <a:lvl5pPr marL="1188000" indent="-216000">
              <a:buClrTx/>
              <a:defRPr sz="1100" b="0">
                <a:solidFill>
                  <a:schemeClr val="tx1"/>
                </a:solidFill>
              </a:defRPr>
            </a:lvl5pPr>
            <a:lvl6pPr marL="1404000" indent="-216000">
              <a:buClrTx/>
              <a:defRPr sz="1100" b="0">
                <a:solidFill>
                  <a:schemeClr val="tx1"/>
                </a:solidFill>
              </a:defRPr>
            </a:lvl6pPr>
            <a:lvl7pPr marL="1620000" indent="-216000">
              <a:buClrTx/>
              <a:defRPr sz="1100" b="0">
                <a:solidFill>
                  <a:schemeClr val="tx1"/>
                </a:solidFill>
              </a:defRPr>
            </a:lvl7pPr>
            <a:lvl8pPr marL="1836000" indent="-216000">
              <a:buClrTx/>
              <a:defRPr sz="1100" b="0">
                <a:solidFill>
                  <a:schemeClr val="tx1"/>
                </a:solidFill>
              </a:defRPr>
            </a:lvl8pPr>
            <a:lvl9pPr marL="2052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79B70DD-D17B-4F61-BF27-91B3A25A1D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425" y="432000"/>
            <a:ext cx="1713673" cy="63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2604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8" y="1509714"/>
            <a:ext cx="8062381" cy="40615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8071131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</p:spTree>
    <p:extLst>
      <p:ext uri="{BB962C8B-B14F-4D97-AF65-F5344CB8AC3E}">
        <p14:creationId xmlns:p14="http://schemas.microsoft.com/office/powerpoint/2010/main" val="2872802532"/>
      </p:ext>
    </p:extLst>
  </p:cSld>
  <p:clrMapOvr>
    <a:masterClrMapping/>
  </p:clrMapOvr>
  <p:transition spd="slow">
    <p:wip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 with marg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9" y="360000"/>
            <a:ext cx="8062382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AAADD742-F9A3-4C84-AB67-F7E1ABF19C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518" y="1178175"/>
            <a:ext cx="10861675" cy="4932362"/>
          </a:xfrm>
          <a:pattFill prst="pct5">
            <a:fgClr>
              <a:schemeClr val="tx2"/>
            </a:fgClr>
            <a:bgClr>
              <a:schemeClr val="bg1"/>
            </a:bgClr>
          </a:patt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8470764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3838" userDrawn="1">
          <p15:clr>
            <a:srgbClr val="FBAE40"/>
          </p15:clr>
        </p15:guide>
        <p15:guide id="2" orient="horz" pos="731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screen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EB38B6F6-B2B7-4263-8A2E-4BF12CFF9F1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05155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  <a:p>
            <a:endParaRPr lang="cs-CZ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051550"/>
            <a:ext cx="12192000" cy="8064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FDA659F3-E0E5-4EEC-AB02-274F298146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88" y="6328800"/>
            <a:ext cx="251066" cy="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074556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pos="234" userDrawn="1">
          <p15:clr>
            <a:srgbClr val="FBAE40"/>
          </p15:clr>
        </p15:guide>
        <p15:guide id="2" orient="horz" pos="232" userDrawn="1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orient="horz" pos="3566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8" y="1509714"/>
            <a:ext cx="7192433" cy="40615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10875433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178801" y="1509714"/>
            <a:ext cx="3359151" cy="4060825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</p:spTree>
    <p:extLst>
      <p:ext uri="{BB962C8B-B14F-4D97-AF65-F5344CB8AC3E}">
        <p14:creationId xmlns:p14="http://schemas.microsoft.com/office/powerpoint/2010/main" val="3723521655"/>
      </p:ext>
    </p:extLst>
  </p:cSld>
  <p:clrMapOvr>
    <a:masterClrMapping/>
  </p:clrMapOvr>
  <p:transition spd="slow">
    <p:wip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9" y="1509714"/>
            <a:ext cx="5266267" cy="40615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8071131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63219" y="1509714"/>
            <a:ext cx="5274733" cy="4060825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3952229"/>
      </p:ext>
    </p:extLst>
  </p:cSld>
  <p:clrMapOvr>
    <a:masterClrMapping/>
  </p:clrMapOvr>
  <p:transition spd="slow">
    <p:wip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8" y="3429000"/>
            <a:ext cx="10875433" cy="21422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8071131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83" y="1509713"/>
            <a:ext cx="3359151" cy="1692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337051" y="1509713"/>
            <a:ext cx="3517900" cy="1692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187268" y="1509713"/>
            <a:ext cx="3350683" cy="1692000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84741152"/>
      </p:ext>
    </p:extLst>
  </p:cSld>
  <p:clrMapOvr>
    <a:masterClrMapping/>
  </p:clrMapOvr>
  <p:transition spd="slow">
    <p:wip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/ Section Header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-613" y="-2383"/>
            <a:ext cx="12195788" cy="5469733"/>
          </a:xfrm>
          <a:custGeom>
            <a:avLst/>
            <a:gdLst>
              <a:gd name="connsiteX0" fmla="*/ 0 w 9144000"/>
              <a:gd name="connsiteY0" fmla="*/ 1366837 h 5467349"/>
              <a:gd name="connsiteX1" fmla="*/ 1366837 w 9144000"/>
              <a:gd name="connsiteY1" fmla="*/ 1366837 h 5467349"/>
              <a:gd name="connsiteX2" fmla="*/ 1366837 w 9144000"/>
              <a:gd name="connsiteY2" fmla="*/ 0 h 5467349"/>
              <a:gd name="connsiteX3" fmla="*/ 7777163 w 9144000"/>
              <a:gd name="connsiteY3" fmla="*/ 0 h 5467349"/>
              <a:gd name="connsiteX4" fmla="*/ 7777163 w 9144000"/>
              <a:gd name="connsiteY4" fmla="*/ 1366837 h 5467349"/>
              <a:gd name="connsiteX5" fmla="*/ 9144000 w 9144000"/>
              <a:gd name="connsiteY5" fmla="*/ 1366837 h 5467349"/>
              <a:gd name="connsiteX6" fmla="*/ 9144000 w 9144000"/>
              <a:gd name="connsiteY6" fmla="*/ 4100512 h 5467349"/>
              <a:gd name="connsiteX7" fmla="*/ 7777163 w 9144000"/>
              <a:gd name="connsiteY7" fmla="*/ 4100512 h 5467349"/>
              <a:gd name="connsiteX8" fmla="*/ 7777163 w 9144000"/>
              <a:gd name="connsiteY8" fmla="*/ 5467349 h 5467349"/>
              <a:gd name="connsiteX9" fmla="*/ 1366837 w 9144000"/>
              <a:gd name="connsiteY9" fmla="*/ 5467349 h 5467349"/>
              <a:gd name="connsiteX10" fmla="*/ 1366837 w 9144000"/>
              <a:gd name="connsiteY10" fmla="*/ 4100512 h 5467349"/>
              <a:gd name="connsiteX11" fmla="*/ 0 w 9144000"/>
              <a:gd name="connsiteY11" fmla="*/ 4100512 h 5467349"/>
              <a:gd name="connsiteX12" fmla="*/ 0 w 9144000"/>
              <a:gd name="connsiteY12" fmla="*/ 1366837 h 5467349"/>
              <a:gd name="connsiteX0" fmla="*/ 4763 w 9148763"/>
              <a:gd name="connsiteY0" fmla="*/ 1366837 h 5467349"/>
              <a:gd name="connsiteX1" fmla="*/ 0 w 9148763"/>
              <a:gd name="connsiteY1" fmla="*/ 1099 h 5467349"/>
              <a:gd name="connsiteX2" fmla="*/ 1371600 w 9148763"/>
              <a:gd name="connsiteY2" fmla="*/ 0 h 5467349"/>
              <a:gd name="connsiteX3" fmla="*/ 7781926 w 9148763"/>
              <a:gd name="connsiteY3" fmla="*/ 0 h 5467349"/>
              <a:gd name="connsiteX4" fmla="*/ 7781926 w 9148763"/>
              <a:gd name="connsiteY4" fmla="*/ 1366837 h 5467349"/>
              <a:gd name="connsiteX5" fmla="*/ 9148763 w 9148763"/>
              <a:gd name="connsiteY5" fmla="*/ 1366837 h 5467349"/>
              <a:gd name="connsiteX6" fmla="*/ 9148763 w 9148763"/>
              <a:gd name="connsiteY6" fmla="*/ 4100512 h 5467349"/>
              <a:gd name="connsiteX7" fmla="*/ 7781926 w 9148763"/>
              <a:gd name="connsiteY7" fmla="*/ 4100512 h 5467349"/>
              <a:gd name="connsiteX8" fmla="*/ 7781926 w 9148763"/>
              <a:gd name="connsiteY8" fmla="*/ 5467349 h 5467349"/>
              <a:gd name="connsiteX9" fmla="*/ 1371600 w 9148763"/>
              <a:gd name="connsiteY9" fmla="*/ 5467349 h 5467349"/>
              <a:gd name="connsiteX10" fmla="*/ 1371600 w 9148763"/>
              <a:gd name="connsiteY10" fmla="*/ 4100512 h 5467349"/>
              <a:gd name="connsiteX11" fmla="*/ 4763 w 9148763"/>
              <a:gd name="connsiteY11" fmla="*/ 4100512 h 5467349"/>
              <a:gd name="connsiteX12" fmla="*/ 4763 w 9148763"/>
              <a:gd name="connsiteY12" fmla="*/ 1366837 h 5467349"/>
              <a:gd name="connsiteX0" fmla="*/ 33 w 9144033"/>
              <a:gd name="connsiteY0" fmla="*/ 1366837 h 5467349"/>
              <a:gd name="connsiteX1" fmla="*/ 54802 w 9144033"/>
              <a:gd name="connsiteY1" fmla="*/ 39199 h 5467349"/>
              <a:gd name="connsiteX2" fmla="*/ 1366870 w 9144033"/>
              <a:gd name="connsiteY2" fmla="*/ 0 h 5467349"/>
              <a:gd name="connsiteX3" fmla="*/ 7777196 w 9144033"/>
              <a:gd name="connsiteY3" fmla="*/ 0 h 5467349"/>
              <a:gd name="connsiteX4" fmla="*/ 7777196 w 9144033"/>
              <a:gd name="connsiteY4" fmla="*/ 1366837 h 5467349"/>
              <a:gd name="connsiteX5" fmla="*/ 9144033 w 9144033"/>
              <a:gd name="connsiteY5" fmla="*/ 1366837 h 5467349"/>
              <a:gd name="connsiteX6" fmla="*/ 9144033 w 9144033"/>
              <a:gd name="connsiteY6" fmla="*/ 4100512 h 5467349"/>
              <a:gd name="connsiteX7" fmla="*/ 7777196 w 9144033"/>
              <a:gd name="connsiteY7" fmla="*/ 4100512 h 5467349"/>
              <a:gd name="connsiteX8" fmla="*/ 7777196 w 9144033"/>
              <a:gd name="connsiteY8" fmla="*/ 5467349 h 5467349"/>
              <a:gd name="connsiteX9" fmla="*/ 1366870 w 9144033"/>
              <a:gd name="connsiteY9" fmla="*/ 5467349 h 5467349"/>
              <a:gd name="connsiteX10" fmla="*/ 1366870 w 9144033"/>
              <a:gd name="connsiteY10" fmla="*/ 4100512 h 5467349"/>
              <a:gd name="connsiteX11" fmla="*/ 33 w 9144033"/>
              <a:gd name="connsiteY11" fmla="*/ 4100512 h 5467349"/>
              <a:gd name="connsiteX12" fmla="*/ 33 w 9144033"/>
              <a:gd name="connsiteY12" fmla="*/ 1366837 h 5467349"/>
              <a:gd name="connsiteX0" fmla="*/ 458 w 9144458"/>
              <a:gd name="connsiteY0" fmla="*/ 1368119 h 5468631"/>
              <a:gd name="connsiteX1" fmla="*/ 458 w 9144458"/>
              <a:gd name="connsiteY1" fmla="*/ 0 h 5468631"/>
              <a:gd name="connsiteX2" fmla="*/ 1367295 w 9144458"/>
              <a:gd name="connsiteY2" fmla="*/ 1282 h 5468631"/>
              <a:gd name="connsiteX3" fmla="*/ 7777621 w 9144458"/>
              <a:gd name="connsiteY3" fmla="*/ 1282 h 5468631"/>
              <a:gd name="connsiteX4" fmla="*/ 7777621 w 9144458"/>
              <a:gd name="connsiteY4" fmla="*/ 1368119 h 5468631"/>
              <a:gd name="connsiteX5" fmla="*/ 9144458 w 9144458"/>
              <a:gd name="connsiteY5" fmla="*/ 1368119 h 5468631"/>
              <a:gd name="connsiteX6" fmla="*/ 9144458 w 9144458"/>
              <a:gd name="connsiteY6" fmla="*/ 4101794 h 5468631"/>
              <a:gd name="connsiteX7" fmla="*/ 7777621 w 9144458"/>
              <a:gd name="connsiteY7" fmla="*/ 4101794 h 5468631"/>
              <a:gd name="connsiteX8" fmla="*/ 7777621 w 9144458"/>
              <a:gd name="connsiteY8" fmla="*/ 5468631 h 5468631"/>
              <a:gd name="connsiteX9" fmla="*/ 1367295 w 9144458"/>
              <a:gd name="connsiteY9" fmla="*/ 5468631 h 5468631"/>
              <a:gd name="connsiteX10" fmla="*/ 1367295 w 9144458"/>
              <a:gd name="connsiteY10" fmla="*/ 4101794 h 5468631"/>
              <a:gd name="connsiteX11" fmla="*/ 458 w 9144458"/>
              <a:gd name="connsiteY11" fmla="*/ 4101794 h 5468631"/>
              <a:gd name="connsiteX12" fmla="*/ 458 w 9144458"/>
              <a:gd name="connsiteY12" fmla="*/ 1368119 h 54686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469731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360194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360194"/>
              <a:gd name="connsiteX1" fmla="*/ 458 w 9146840"/>
              <a:gd name="connsiteY1" fmla="*/ 1100 h 5360194"/>
              <a:gd name="connsiteX2" fmla="*/ 1367295 w 9146840"/>
              <a:gd name="connsiteY2" fmla="*/ 2382 h 5360194"/>
              <a:gd name="connsiteX3" fmla="*/ 7777621 w 9146840"/>
              <a:gd name="connsiteY3" fmla="*/ 2382 h 5360194"/>
              <a:gd name="connsiteX4" fmla="*/ 9146840 w 9146840"/>
              <a:gd name="connsiteY4" fmla="*/ 0 h 5360194"/>
              <a:gd name="connsiteX5" fmla="*/ 9144458 w 9146840"/>
              <a:gd name="connsiteY5" fmla="*/ 1369219 h 5360194"/>
              <a:gd name="connsiteX6" fmla="*/ 9144458 w 9146840"/>
              <a:gd name="connsiteY6" fmla="*/ 4102894 h 5360194"/>
              <a:gd name="connsiteX7" fmla="*/ 7777621 w 9146840"/>
              <a:gd name="connsiteY7" fmla="*/ 4102894 h 5360194"/>
              <a:gd name="connsiteX8" fmla="*/ 7777621 w 9146840"/>
              <a:gd name="connsiteY8" fmla="*/ 5360194 h 5360194"/>
              <a:gd name="connsiteX9" fmla="*/ 1367295 w 9146840"/>
              <a:gd name="connsiteY9" fmla="*/ 5360194 h 5360194"/>
              <a:gd name="connsiteX10" fmla="*/ 1367295 w 9146840"/>
              <a:gd name="connsiteY10" fmla="*/ 4102894 h 5360194"/>
              <a:gd name="connsiteX11" fmla="*/ 458 w 9146840"/>
              <a:gd name="connsiteY11" fmla="*/ 4102894 h 5360194"/>
              <a:gd name="connsiteX12" fmla="*/ 458 w 9146840"/>
              <a:gd name="connsiteY12" fmla="*/ 1369219 h 5360194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4102894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9731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1367295 w 9146840"/>
              <a:gd name="connsiteY9" fmla="*/ 5360194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72112 h 5472112"/>
              <a:gd name="connsiteX12" fmla="*/ 458 w 9146840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7351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69731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69732"/>
              <a:gd name="connsiteX1" fmla="*/ 2382 w 9148764"/>
              <a:gd name="connsiteY1" fmla="*/ 1100 h 5469732"/>
              <a:gd name="connsiteX2" fmla="*/ 1369219 w 9148764"/>
              <a:gd name="connsiteY2" fmla="*/ 2382 h 5469732"/>
              <a:gd name="connsiteX3" fmla="*/ 7779545 w 9148764"/>
              <a:gd name="connsiteY3" fmla="*/ 2382 h 5469732"/>
              <a:gd name="connsiteX4" fmla="*/ 9148764 w 9148764"/>
              <a:gd name="connsiteY4" fmla="*/ 0 h 5469732"/>
              <a:gd name="connsiteX5" fmla="*/ 9146382 w 9148764"/>
              <a:gd name="connsiteY5" fmla="*/ 1369219 h 5469732"/>
              <a:gd name="connsiteX6" fmla="*/ 9146382 w 9148764"/>
              <a:gd name="connsiteY6" fmla="*/ 5469731 h 5469732"/>
              <a:gd name="connsiteX7" fmla="*/ 8646321 w 9148764"/>
              <a:gd name="connsiteY7" fmla="*/ 5469731 h 5469732"/>
              <a:gd name="connsiteX8" fmla="*/ 8648701 w 9148764"/>
              <a:gd name="connsiteY8" fmla="*/ 5360194 h 5469732"/>
              <a:gd name="connsiteX9" fmla="*/ 502445 w 9148764"/>
              <a:gd name="connsiteY9" fmla="*/ 5362576 h 5469732"/>
              <a:gd name="connsiteX10" fmla="*/ 500061 w 9148764"/>
              <a:gd name="connsiteY10" fmla="*/ 5469732 h 5469732"/>
              <a:gd name="connsiteX11" fmla="*/ 0 w 9148764"/>
              <a:gd name="connsiteY11" fmla="*/ 5467350 h 5469732"/>
              <a:gd name="connsiteX12" fmla="*/ 2382 w 9148764"/>
              <a:gd name="connsiteY12" fmla="*/ 1369219 h 5469732"/>
              <a:gd name="connsiteX0" fmla="*/ 459 w 9146841"/>
              <a:gd name="connsiteY0" fmla="*/ 1369219 h 5469732"/>
              <a:gd name="connsiteX1" fmla="*/ 459 w 9146841"/>
              <a:gd name="connsiteY1" fmla="*/ 1100 h 5469732"/>
              <a:gd name="connsiteX2" fmla="*/ 1367296 w 9146841"/>
              <a:gd name="connsiteY2" fmla="*/ 2382 h 5469732"/>
              <a:gd name="connsiteX3" fmla="*/ 7777622 w 9146841"/>
              <a:gd name="connsiteY3" fmla="*/ 2382 h 5469732"/>
              <a:gd name="connsiteX4" fmla="*/ 9146841 w 9146841"/>
              <a:gd name="connsiteY4" fmla="*/ 0 h 5469732"/>
              <a:gd name="connsiteX5" fmla="*/ 9144459 w 9146841"/>
              <a:gd name="connsiteY5" fmla="*/ 1369219 h 5469732"/>
              <a:gd name="connsiteX6" fmla="*/ 9144459 w 9146841"/>
              <a:gd name="connsiteY6" fmla="*/ 5469731 h 5469732"/>
              <a:gd name="connsiteX7" fmla="*/ 8644398 w 9146841"/>
              <a:gd name="connsiteY7" fmla="*/ 5469731 h 5469732"/>
              <a:gd name="connsiteX8" fmla="*/ 8646778 w 9146841"/>
              <a:gd name="connsiteY8" fmla="*/ 5360194 h 5469732"/>
              <a:gd name="connsiteX9" fmla="*/ 500522 w 9146841"/>
              <a:gd name="connsiteY9" fmla="*/ 5362576 h 5469732"/>
              <a:gd name="connsiteX10" fmla="*/ 498138 w 9146841"/>
              <a:gd name="connsiteY10" fmla="*/ 5469732 h 5469732"/>
              <a:gd name="connsiteX11" fmla="*/ 458 w 9146841"/>
              <a:gd name="connsiteY11" fmla="*/ 5467350 h 5469732"/>
              <a:gd name="connsiteX12" fmla="*/ 459 w 9146841"/>
              <a:gd name="connsiteY12" fmla="*/ 1369219 h 5469732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498138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7350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4398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4396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4968 h 5469731"/>
              <a:gd name="connsiteX7" fmla="*/ 8642016 w 9146841"/>
              <a:gd name="connsiteY7" fmla="*/ 5469731 h 5469731"/>
              <a:gd name="connsiteX8" fmla="*/ 8639633 w 9146841"/>
              <a:gd name="connsiteY8" fmla="*/ 5364956 h 5469731"/>
              <a:gd name="connsiteX9" fmla="*/ 502903 w 9146841"/>
              <a:gd name="connsiteY9" fmla="*/ 5364958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7337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6841" h="5467351">
                <a:moveTo>
                  <a:pt x="459" y="1369219"/>
                </a:moveTo>
                <a:cubicBezTo>
                  <a:pt x="-1129" y="913973"/>
                  <a:pt x="2047" y="456346"/>
                  <a:pt x="459" y="1100"/>
                </a:cubicBezTo>
                <a:lnTo>
                  <a:pt x="1367296" y="2382"/>
                </a:lnTo>
                <a:lnTo>
                  <a:pt x="7777622" y="2382"/>
                </a:lnTo>
                <a:lnTo>
                  <a:pt x="9146841" y="0"/>
                </a:lnTo>
                <a:lnTo>
                  <a:pt x="9144459" y="1369219"/>
                </a:lnTo>
                <a:lnTo>
                  <a:pt x="9144459" y="5464968"/>
                </a:lnTo>
                <a:lnTo>
                  <a:pt x="8642016" y="5467350"/>
                </a:lnTo>
                <a:cubicBezTo>
                  <a:pt x="8642809" y="5430044"/>
                  <a:pt x="8638840" y="5404643"/>
                  <a:pt x="8639633" y="5367337"/>
                </a:cubicBezTo>
                <a:lnTo>
                  <a:pt x="502903" y="5364958"/>
                </a:lnTo>
                <a:cubicBezTo>
                  <a:pt x="502109" y="5400677"/>
                  <a:pt x="501314" y="5431632"/>
                  <a:pt x="500520" y="5467351"/>
                </a:cubicBezTo>
                <a:lnTo>
                  <a:pt x="458" y="5467350"/>
                </a:lnTo>
                <a:cubicBezTo>
                  <a:pt x="458" y="4099719"/>
                  <a:pt x="459" y="2736850"/>
                  <a:pt x="459" y="1369219"/>
                </a:cubicBezTo>
                <a:close/>
              </a:path>
            </a:pathLst>
          </a:custGeom>
        </p:spPr>
        <p:txBody>
          <a:bodyPr/>
          <a:lstStyle/>
          <a:p>
            <a:endParaRPr lang="cs-CZ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4634" y="5357813"/>
            <a:ext cx="10862733" cy="218586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662518" y="5554801"/>
            <a:ext cx="8071131" cy="496425"/>
          </a:xfrm>
        </p:spPr>
        <p:txBody>
          <a:bodyPr/>
          <a:lstStyle>
            <a:lvl1pPr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FDA659F3-E0E5-4EEC-AB02-274F298146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88" y="6328800"/>
            <a:ext cx="251066" cy="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286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ou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285A7275-125F-418D-8ABA-25F4A56B37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871" y="6328800"/>
            <a:ext cx="251066" cy="19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309574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4890DAF-EDDE-4119-90E1-92F2070C6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370C89B5-F99E-44E6-9CB8-D93761BA4F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908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4DD523-862E-439A-AAE3-DD771727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B566717-2455-4C32-AFA7-C9D221F2B5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21311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3915" y="1509712"/>
            <a:ext cx="6114035" cy="1919288"/>
          </a:xfrm>
        </p:spPr>
        <p:txBody>
          <a:bodyPr anchor="t" anchorCtr="0"/>
          <a:lstStyle>
            <a:lvl1pPr marL="252000" indent="-252000" algn="r">
              <a:buClrTx/>
              <a:buFont typeface="Verdana" pitchFamily="34" charset="0"/>
              <a:buChar char="—"/>
              <a:defRPr sz="1500" b="1">
                <a:solidFill>
                  <a:schemeClr val="tx1"/>
                </a:solidFill>
              </a:defRPr>
            </a:lvl1pPr>
            <a:lvl2pPr marL="504000" indent="-252000" algn="r">
              <a:buClrTx/>
              <a:buFont typeface="Verdana" pitchFamily="34" charset="0"/>
              <a:buChar char="—"/>
              <a:defRPr sz="1500" b="0">
                <a:solidFill>
                  <a:schemeClr val="tx1"/>
                </a:solidFill>
              </a:defRPr>
            </a:lvl2pPr>
            <a:lvl3pPr marL="756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3pPr>
            <a:lvl4pPr marL="972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4pPr>
            <a:lvl5pPr marL="1188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5pPr>
            <a:lvl6pPr marL="1404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6pPr>
            <a:lvl7pPr marL="1620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7pPr>
            <a:lvl8pPr marL="1836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8pPr>
            <a:lvl9pPr marL="2052000" indent="-216000" algn="r">
              <a:buClrTx/>
              <a:buFont typeface="Verdana" pitchFamily="34" charset="0"/>
              <a:buChar char="—"/>
              <a:defRPr sz="1100"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6327368"/>
            <a:ext cx="10875433" cy="221070"/>
          </a:xfrm>
        </p:spPr>
        <p:txBody>
          <a:bodyPr anchor="b" anchorCtr="0"/>
          <a:lstStyle>
            <a:lvl1pPr marL="216000" indent="-216000">
              <a:buClrTx/>
              <a:defRPr sz="1100" b="1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23915" y="357188"/>
            <a:ext cx="6114036" cy="80352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658284" y="5570625"/>
            <a:ext cx="10875433" cy="496800"/>
          </a:xfrm>
        </p:spPr>
        <p:txBody>
          <a:bodyPr anchor="t" anchorCtr="0"/>
          <a:lstStyle>
            <a:lvl1pPr marL="216000" indent="-216000">
              <a:buClrTx/>
              <a:defRPr sz="1100" b="0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38ADB5B-E708-4BEC-88FA-008B45CFB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8" y="432000"/>
            <a:ext cx="1713673" cy="63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711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- Print (Eco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62518" y="5359350"/>
            <a:ext cx="10875433" cy="216000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3915" y="1509712"/>
            <a:ext cx="6114035" cy="1919288"/>
          </a:xfrm>
        </p:spPr>
        <p:txBody>
          <a:bodyPr anchor="t" anchorCtr="0"/>
          <a:lstStyle>
            <a:lvl1pPr marL="252000" indent="-252000" algn="r">
              <a:buClrTx/>
              <a:buFont typeface="Verdana" pitchFamily="34" charset="0"/>
              <a:buChar char="—"/>
              <a:defRPr sz="1500" b="1">
                <a:solidFill>
                  <a:schemeClr val="bg1"/>
                </a:solidFill>
              </a:defRPr>
            </a:lvl1pPr>
            <a:lvl2pPr marL="504000" indent="-252000" algn="r">
              <a:buClrTx/>
              <a:buFont typeface="Verdana" pitchFamily="34" charset="0"/>
              <a:buChar char="—"/>
              <a:defRPr sz="1500" b="0">
                <a:solidFill>
                  <a:schemeClr val="bg1"/>
                </a:solidFill>
              </a:defRPr>
            </a:lvl2pPr>
            <a:lvl3pPr marL="756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3pPr>
            <a:lvl4pPr marL="972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4pPr>
            <a:lvl5pPr marL="1188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5pPr>
            <a:lvl6pPr marL="1404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6pPr>
            <a:lvl7pPr marL="1620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7pPr>
            <a:lvl8pPr marL="1836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8pPr>
            <a:lvl9pPr marL="2052000" indent="-216000" algn="r">
              <a:buClrTx/>
              <a:buFont typeface="Verdana" pitchFamily="34" charset="0"/>
              <a:buChar char="—"/>
              <a:defRPr sz="11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6327368"/>
            <a:ext cx="10875433" cy="221070"/>
          </a:xfrm>
        </p:spPr>
        <p:txBody>
          <a:bodyPr anchor="b" anchorCtr="0"/>
          <a:lstStyle>
            <a:lvl1pPr marL="216000" indent="-216000">
              <a:buClrTx/>
              <a:defRPr sz="1100" b="1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23915" y="357188"/>
            <a:ext cx="6114036" cy="80352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658284" y="5570625"/>
            <a:ext cx="10875433" cy="496800"/>
          </a:xfrm>
        </p:spPr>
        <p:txBody>
          <a:bodyPr anchor="t" anchorCtr="0"/>
          <a:lstStyle>
            <a:lvl1pPr marL="216000" indent="-216000">
              <a:buClrTx/>
              <a:defRPr sz="1100" b="0">
                <a:solidFill>
                  <a:schemeClr val="tx1"/>
                </a:solidFill>
              </a:defRPr>
            </a:lvl1pPr>
            <a:lvl2pPr marL="432000" indent="-216000">
              <a:buClrTx/>
              <a:defRPr sz="1100" b="0">
                <a:solidFill>
                  <a:schemeClr val="tx1"/>
                </a:solidFill>
              </a:defRPr>
            </a:lvl2pPr>
            <a:lvl3pPr marL="648000" indent="-216000">
              <a:buClrTx/>
              <a:defRPr sz="1100" b="0">
                <a:solidFill>
                  <a:schemeClr val="tx1"/>
                </a:solidFill>
              </a:defRPr>
            </a:lvl3pPr>
            <a:lvl4pPr marL="900000" indent="-216000">
              <a:buClrTx/>
              <a:defRPr sz="1100" b="0">
                <a:solidFill>
                  <a:schemeClr val="tx1"/>
                </a:solidFill>
              </a:defRPr>
            </a:lvl4pPr>
            <a:lvl5pPr marL="1152000" indent="-216000">
              <a:buClrTx/>
              <a:defRPr sz="1100" b="0">
                <a:solidFill>
                  <a:schemeClr val="tx1"/>
                </a:solidFill>
              </a:defRPr>
            </a:lvl5pPr>
            <a:lvl6pPr marL="1368000" indent="-216000">
              <a:buClrTx/>
              <a:defRPr sz="1100" b="0">
                <a:solidFill>
                  <a:schemeClr val="tx1"/>
                </a:solidFill>
              </a:defRPr>
            </a:lvl6pPr>
            <a:lvl7pPr marL="1584000" indent="-216000">
              <a:buClrTx/>
              <a:defRPr sz="1100" b="0">
                <a:solidFill>
                  <a:schemeClr val="tx1"/>
                </a:solidFill>
              </a:defRPr>
            </a:lvl7pPr>
            <a:lvl8pPr marL="1800000" indent="-216000">
              <a:buClrTx/>
              <a:defRPr sz="1100" b="0">
                <a:solidFill>
                  <a:schemeClr val="tx1"/>
                </a:solidFill>
              </a:defRPr>
            </a:lvl8pPr>
            <a:lvl9pPr marL="2016000" indent="-216000">
              <a:buClrTx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3D5F0F1-7859-4232-AD1A-45A8B2BF7E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075" y="432000"/>
            <a:ext cx="1713673" cy="63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53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ovaný graf nebo jiná vlastní animace hlavního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8" y="1509714"/>
            <a:ext cx="8103491" cy="40615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8103491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</p:spTree>
    <p:extLst>
      <p:ext uri="{BB962C8B-B14F-4D97-AF65-F5344CB8AC3E}">
        <p14:creationId xmlns:p14="http://schemas.microsoft.com/office/powerpoint/2010/main" val="13602982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fotografie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8" y="3429000"/>
            <a:ext cx="10875433" cy="21422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10875433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83" y="1509713"/>
            <a:ext cx="3359151" cy="1692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337051" y="1509713"/>
            <a:ext cx="3517900" cy="1692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187268" y="1509713"/>
            <a:ext cx="3350683" cy="1692000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98101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1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10" presetClass="entr" presetSubtype="0" fill="hold" grpId="0" nodeType="afterEffect" nodePh="1">
                                  <p:stCondLst>
                                    <p:cond delay="1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10" presetClass="entr" presetSubtype="0" fill="hold" grpId="0" nodeType="afterEffect" nodePh="1">
                                  <p:stCondLst>
                                    <p:cond delay="15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4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3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8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7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6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>
        <p:tmplLst>
          <p:tmpl lvl="1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6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7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8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9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 bldLvl="5">
        <p:tmplLst>
          <p:tmpl lvl="1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6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7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8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9">
            <p:tnLst>
              <p:par>
                <p:cTn presetID="10" presetClass="entr" presetSubtype="0" fill="hold" nodeType="after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9" grpId="0"/>
      <p:bldP spid="13" grpId="0"/>
      <p:bldP spid="16" grpId="0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ěžný předěl s fotografi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-613" y="-2383"/>
            <a:ext cx="12195788" cy="5469733"/>
          </a:xfrm>
          <a:custGeom>
            <a:avLst/>
            <a:gdLst>
              <a:gd name="connsiteX0" fmla="*/ 0 w 9144000"/>
              <a:gd name="connsiteY0" fmla="*/ 1366837 h 5467349"/>
              <a:gd name="connsiteX1" fmla="*/ 1366837 w 9144000"/>
              <a:gd name="connsiteY1" fmla="*/ 1366837 h 5467349"/>
              <a:gd name="connsiteX2" fmla="*/ 1366837 w 9144000"/>
              <a:gd name="connsiteY2" fmla="*/ 0 h 5467349"/>
              <a:gd name="connsiteX3" fmla="*/ 7777163 w 9144000"/>
              <a:gd name="connsiteY3" fmla="*/ 0 h 5467349"/>
              <a:gd name="connsiteX4" fmla="*/ 7777163 w 9144000"/>
              <a:gd name="connsiteY4" fmla="*/ 1366837 h 5467349"/>
              <a:gd name="connsiteX5" fmla="*/ 9144000 w 9144000"/>
              <a:gd name="connsiteY5" fmla="*/ 1366837 h 5467349"/>
              <a:gd name="connsiteX6" fmla="*/ 9144000 w 9144000"/>
              <a:gd name="connsiteY6" fmla="*/ 4100512 h 5467349"/>
              <a:gd name="connsiteX7" fmla="*/ 7777163 w 9144000"/>
              <a:gd name="connsiteY7" fmla="*/ 4100512 h 5467349"/>
              <a:gd name="connsiteX8" fmla="*/ 7777163 w 9144000"/>
              <a:gd name="connsiteY8" fmla="*/ 5467349 h 5467349"/>
              <a:gd name="connsiteX9" fmla="*/ 1366837 w 9144000"/>
              <a:gd name="connsiteY9" fmla="*/ 5467349 h 5467349"/>
              <a:gd name="connsiteX10" fmla="*/ 1366837 w 9144000"/>
              <a:gd name="connsiteY10" fmla="*/ 4100512 h 5467349"/>
              <a:gd name="connsiteX11" fmla="*/ 0 w 9144000"/>
              <a:gd name="connsiteY11" fmla="*/ 4100512 h 5467349"/>
              <a:gd name="connsiteX12" fmla="*/ 0 w 9144000"/>
              <a:gd name="connsiteY12" fmla="*/ 1366837 h 5467349"/>
              <a:gd name="connsiteX0" fmla="*/ 4763 w 9148763"/>
              <a:gd name="connsiteY0" fmla="*/ 1366837 h 5467349"/>
              <a:gd name="connsiteX1" fmla="*/ 0 w 9148763"/>
              <a:gd name="connsiteY1" fmla="*/ 1099 h 5467349"/>
              <a:gd name="connsiteX2" fmla="*/ 1371600 w 9148763"/>
              <a:gd name="connsiteY2" fmla="*/ 0 h 5467349"/>
              <a:gd name="connsiteX3" fmla="*/ 7781926 w 9148763"/>
              <a:gd name="connsiteY3" fmla="*/ 0 h 5467349"/>
              <a:gd name="connsiteX4" fmla="*/ 7781926 w 9148763"/>
              <a:gd name="connsiteY4" fmla="*/ 1366837 h 5467349"/>
              <a:gd name="connsiteX5" fmla="*/ 9148763 w 9148763"/>
              <a:gd name="connsiteY5" fmla="*/ 1366837 h 5467349"/>
              <a:gd name="connsiteX6" fmla="*/ 9148763 w 9148763"/>
              <a:gd name="connsiteY6" fmla="*/ 4100512 h 5467349"/>
              <a:gd name="connsiteX7" fmla="*/ 7781926 w 9148763"/>
              <a:gd name="connsiteY7" fmla="*/ 4100512 h 5467349"/>
              <a:gd name="connsiteX8" fmla="*/ 7781926 w 9148763"/>
              <a:gd name="connsiteY8" fmla="*/ 5467349 h 5467349"/>
              <a:gd name="connsiteX9" fmla="*/ 1371600 w 9148763"/>
              <a:gd name="connsiteY9" fmla="*/ 5467349 h 5467349"/>
              <a:gd name="connsiteX10" fmla="*/ 1371600 w 9148763"/>
              <a:gd name="connsiteY10" fmla="*/ 4100512 h 5467349"/>
              <a:gd name="connsiteX11" fmla="*/ 4763 w 9148763"/>
              <a:gd name="connsiteY11" fmla="*/ 4100512 h 5467349"/>
              <a:gd name="connsiteX12" fmla="*/ 4763 w 9148763"/>
              <a:gd name="connsiteY12" fmla="*/ 1366837 h 5467349"/>
              <a:gd name="connsiteX0" fmla="*/ 33 w 9144033"/>
              <a:gd name="connsiteY0" fmla="*/ 1366837 h 5467349"/>
              <a:gd name="connsiteX1" fmla="*/ 54802 w 9144033"/>
              <a:gd name="connsiteY1" fmla="*/ 39199 h 5467349"/>
              <a:gd name="connsiteX2" fmla="*/ 1366870 w 9144033"/>
              <a:gd name="connsiteY2" fmla="*/ 0 h 5467349"/>
              <a:gd name="connsiteX3" fmla="*/ 7777196 w 9144033"/>
              <a:gd name="connsiteY3" fmla="*/ 0 h 5467349"/>
              <a:gd name="connsiteX4" fmla="*/ 7777196 w 9144033"/>
              <a:gd name="connsiteY4" fmla="*/ 1366837 h 5467349"/>
              <a:gd name="connsiteX5" fmla="*/ 9144033 w 9144033"/>
              <a:gd name="connsiteY5" fmla="*/ 1366837 h 5467349"/>
              <a:gd name="connsiteX6" fmla="*/ 9144033 w 9144033"/>
              <a:gd name="connsiteY6" fmla="*/ 4100512 h 5467349"/>
              <a:gd name="connsiteX7" fmla="*/ 7777196 w 9144033"/>
              <a:gd name="connsiteY7" fmla="*/ 4100512 h 5467349"/>
              <a:gd name="connsiteX8" fmla="*/ 7777196 w 9144033"/>
              <a:gd name="connsiteY8" fmla="*/ 5467349 h 5467349"/>
              <a:gd name="connsiteX9" fmla="*/ 1366870 w 9144033"/>
              <a:gd name="connsiteY9" fmla="*/ 5467349 h 5467349"/>
              <a:gd name="connsiteX10" fmla="*/ 1366870 w 9144033"/>
              <a:gd name="connsiteY10" fmla="*/ 4100512 h 5467349"/>
              <a:gd name="connsiteX11" fmla="*/ 33 w 9144033"/>
              <a:gd name="connsiteY11" fmla="*/ 4100512 h 5467349"/>
              <a:gd name="connsiteX12" fmla="*/ 33 w 9144033"/>
              <a:gd name="connsiteY12" fmla="*/ 1366837 h 5467349"/>
              <a:gd name="connsiteX0" fmla="*/ 458 w 9144458"/>
              <a:gd name="connsiteY0" fmla="*/ 1368119 h 5468631"/>
              <a:gd name="connsiteX1" fmla="*/ 458 w 9144458"/>
              <a:gd name="connsiteY1" fmla="*/ 0 h 5468631"/>
              <a:gd name="connsiteX2" fmla="*/ 1367295 w 9144458"/>
              <a:gd name="connsiteY2" fmla="*/ 1282 h 5468631"/>
              <a:gd name="connsiteX3" fmla="*/ 7777621 w 9144458"/>
              <a:gd name="connsiteY3" fmla="*/ 1282 h 5468631"/>
              <a:gd name="connsiteX4" fmla="*/ 7777621 w 9144458"/>
              <a:gd name="connsiteY4" fmla="*/ 1368119 h 5468631"/>
              <a:gd name="connsiteX5" fmla="*/ 9144458 w 9144458"/>
              <a:gd name="connsiteY5" fmla="*/ 1368119 h 5468631"/>
              <a:gd name="connsiteX6" fmla="*/ 9144458 w 9144458"/>
              <a:gd name="connsiteY6" fmla="*/ 4101794 h 5468631"/>
              <a:gd name="connsiteX7" fmla="*/ 7777621 w 9144458"/>
              <a:gd name="connsiteY7" fmla="*/ 4101794 h 5468631"/>
              <a:gd name="connsiteX8" fmla="*/ 7777621 w 9144458"/>
              <a:gd name="connsiteY8" fmla="*/ 5468631 h 5468631"/>
              <a:gd name="connsiteX9" fmla="*/ 1367295 w 9144458"/>
              <a:gd name="connsiteY9" fmla="*/ 5468631 h 5468631"/>
              <a:gd name="connsiteX10" fmla="*/ 1367295 w 9144458"/>
              <a:gd name="connsiteY10" fmla="*/ 4101794 h 5468631"/>
              <a:gd name="connsiteX11" fmla="*/ 458 w 9144458"/>
              <a:gd name="connsiteY11" fmla="*/ 4101794 h 5468631"/>
              <a:gd name="connsiteX12" fmla="*/ 458 w 9144458"/>
              <a:gd name="connsiteY12" fmla="*/ 1368119 h 54686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469731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360194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360194"/>
              <a:gd name="connsiteX1" fmla="*/ 458 w 9146840"/>
              <a:gd name="connsiteY1" fmla="*/ 1100 h 5360194"/>
              <a:gd name="connsiteX2" fmla="*/ 1367295 w 9146840"/>
              <a:gd name="connsiteY2" fmla="*/ 2382 h 5360194"/>
              <a:gd name="connsiteX3" fmla="*/ 7777621 w 9146840"/>
              <a:gd name="connsiteY3" fmla="*/ 2382 h 5360194"/>
              <a:gd name="connsiteX4" fmla="*/ 9146840 w 9146840"/>
              <a:gd name="connsiteY4" fmla="*/ 0 h 5360194"/>
              <a:gd name="connsiteX5" fmla="*/ 9144458 w 9146840"/>
              <a:gd name="connsiteY5" fmla="*/ 1369219 h 5360194"/>
              <a:gd name="connsiteX6" fmla="*/ 9144458 w 9146840"/>
              <a:gd name="connsiteY6" fmla="*/ 4102894 h 5360194"/>
              <a:gd name="connsiteX7" fmla="*/ 7777621 w 9146840"/>
              <a:gd name="connsiteY7" fmla="*/ 4102894 h 5360194"/>
              <a:gd name="connsiteX8" fmla="*/ 7777621 w 9146840"/>
              <a:gd name="connsiteY8" fmla="*/ 5360194 h 5360194"/>
              <a:gd name="connsiteX9" fmla="*/ 1367295 w 9146840"/>
              <a:gd name="connsiteY9" fmla="*/ 5360194 h 5360194"/>
              <a:gd name="connsiteX10" fmla="*/ 1367295 w 9146840"/>
              <a:gd name="connsiteY10" fmla="*/ 4102894 h 5360194"/>
              <a:gd name="connsiteX11" fmla="*/ 458 w 9146840"/>
              <a:gd name="connsiteY11" fmla="*/ 4102894 h 5360194"/>
              <a:gd name="connsiteX12" fmla="*/ 458 w 9146840"/>
              <a:gd name="connsiteY12" fmla="*/ 1369219 h 5360194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4102894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9731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1367295 w 9146840"/>
              <a:gd name="connsiteY9" fmla="*/ 5360194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72112 h 5472112"/>
              <a:gd name="connsiteX12" fmla="*/ 458 w 9146840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7351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69731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69732"/>
              <a:gd name="connsiteX1" fmla="*/ 2382 w 9148764"/>
              <a:gd name="connsiteY1" fmla="*/ 1100 h 5469732"/>
              <a:gd name="connsiteX2" fmla="*/ 1369219 w 9148764"/>
              <a:gd name="connsiteY2" fmla="*/ 2382 h 5469732"/>
              <a:gd name="connsiteX3" fmla="*/ 7779545 w 9148764"/>
              <a:gd name="connsiteY3" fmla="*/ 2382 h 5469732"/>
              <a:gd name="connsiteX4" fmla="*/ 9148764 w 9148764"/>
              <a:gd name="connsiteY4" fmla="*/ 0 h 5469732"/>
              <a:gd name="connsiteX5" fmla="*/ 9146382 w 9148764"/>
              <a:gd name="connsiteY5" fmla="*/ 1369219 h 5469732"/>
              <a:gd name="connsiteX6" fmla="*/ 9146382 w 9148764"/>
              <a:gd name="connsiteY6" fmla="*/ 5469731 h 5469732"/>
              <a:gd name="connsiteX7" fmla="*/ 8646321 w 9148764"/>
              <a:gd name="connsiteY7" fmla="*/ 5469731 h 5469732"/>
              <a:gd name="connsiteX8" fmla="*/ 8648701 w 9148764"/>
              <a:gd name="connsiteY8" fmla="*/ 5360194 h 5469732"/>
              <a:gd name="connsiteX9" fmla="*/ 502445 w 9148764"/>
              <a:gd name="connsiteY9" fmla="*/ 5362576 h 5469732"/>
              <a:gd name="connsiteX10" fmla="*/ 500061 w 9148764"/>
              <a:gd name="connsiteY10" fmla="*/ 5469732 h 5469732"/>
              <a:gd name="connsiteX11" fmla="*/ 0 w 9148764"/>
              <a:gd name="connsiteY11" fmla="*/ 5467350 h 5469732"/>
              <a:gd name="connsiteX12" fmla="*/ 2382 w 9148764"/>
              <a:gd name="connsiteY12" fmla="*/ 1369219 h 5469732"/>
              <a:gd name="connsiteX0" fmla="*/ 459 w 9146841"/>
              <a:gd name="connsiteY0" fmla="*/ 1369219 h 5469732"/>
              <a:gd name="connsiteX1" fmla="*/ 459 w 9146841"/>
              <a:gd name="connsiteY1" fmla="*/ 1100 h 5469732"/>
              <a:gd name="connsiteX2" fmla="*/ 1367296 w 9146841"/>
              <a:gd name="connsiteY2" fmla="*/ 2382 h 5469732"/>
              <a:gd name="connsiteX3" fmla="*/ 7777622 w 9146841"/>
              <a:gd name="connsiteY3" fmla="*/ 2382 h 5469732"/>
              <a:gd name="connsiteX4" fmla="*/ 9146841 w 9146841"/>
              <a:gd name="connsiteY4" fmla="*/ 0 h 5469732"/>
              <a:gd name="connsiteX5" fmla="*/ 9144459 w 9146841"/>
              <a:gd name="connsiteY5" fmla="*/ 1369219 h 5469732"/>
              <a:gd name="connsiteX6" fmla="*/ 9144459 w 9146841"/>
              <a:gd name="connsiteY6" fmla="*/ 5469731 h 5469732"/>
              <a:gd name="connsiteX7" fmla="*/ 8644398 w 9146841"/>
              <a:gd name="connsiteY7" fmla="*/ 5469731 h 5469732"/>
              <a:gd name="connsiteX8" fmla="*/ 8646778 w 9146841"/>
              <a:gd name="connsiteY8" fmla="*/ 5360194 h 5469732"/>
              <a:gd name="connsiteX9" fmla="*/ 500522 w 9146841"/>
              <a:gd name="connsiteY9" fmla="*/ 5362576 h 5469732"/>
              <a:gd name="connsiteX10" fmla="*/ 498138 w 9146841"/>
              <a:gd name="connsiteY10" fmla="*/ 5469732 h 5469732"/>
              <a:gd name="connsiteX11" fmla="*/ 458 w 9146841"/>
              <a:gd name="connsiteY11" fmla="*/ 5467350 h 5469732"/>
              <a:gd name="connsiteX12" fmla="*/ 459 w 9146841"/>
              <a:gd name="connsiteY12" fmla="*/ 1369219 h 5469732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498138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7350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4398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4396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4968 h 5469731"/>
              <a:gd name="connsiteX7" fmla="*/ 8642016 w 9146841"/>
              <a:gd name="connsiteY7" fmla="*/ 5469731 h 5469731"/>
              <a:gd name="connsiteX8" fmla="*/ 8639633 w 9146841"/>
              <a:gd name="connsiteY8" fmla="*/ 5364956 h 5469731"/>
              <a:gd name="connsiteX9" fmla="*/ 502903 w 9146841"/>
              <a:gd name="connsiteY9" fmla="*/ 5364958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7337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6841" h="5467351">
                <a:moveTo>
                  <a:pt x="459" y="1369219"/>
                </a:moveTo>
                <a:cubicBezTo>
                  <a:pt x="-1129" y="913973"/>
                  <a:pt x="2047" y="456346"/>
                  <a:pt x="459" y="1100"/>
                </a:cubicBezTo>
                <a:lnTo>
                  <a:pt x="1367296" y="2382"/>
                </a:lnTo>
                <a:lnTo>
                  <a:pt x="7777622" y="2382"/>
                </a:lnTo>
                <a:lnTo>
                  <a:pt x="9146841" y="0"/>
                </a:lnTo>
                <a:lnTo>
                  <a:pt x="9144459" y="1369219"/>
                </a:lnTo>
                <a:lnTo>
                  <a:pt x="9144459" y="5464968"/>
                </a:lnTo>
                <a:lnTo>
                  <a:pt x="8642016" y="5467350"/>
                </a:lnTo>
                <a:cubicBezTo>
                  <a:pt x="8642809" y="5430044"/>
                  <a:pt x="8638840" y="5404643"/>
                  <a:pt x="8639633" y="5367337"/>
                </a:cubicBezTo>
                <a:lnTo>
                  <a:pt x="502903" y="5364958"/>
                </a:lnTo>
                <a:cubicBezTo>
                  <a:pt x="502109" y="5400677"/>
                  <a:pt x="501314" y="5431632"/>
                  <a:pt x="500520" y="5467351"/>
                </a:cubicBezTo>
                <a:lnTo>
                  <a:pt x="458" y="5467350"/>
                </a:lnTo>
                <a:cubicBezTo>
                  <a:pt x="458" y="4099719"/>
                  <a:pt x="459" y="2736850"/>
                  <a:pt x="459" y="1369219"/>
                </a:cubicBezTo>
                <a:close/>
              </a:path>
            </a:pathLst>
          </a:custGeom>
        </p:spPr>
        <p:txBody>
          <a:bodyPr/>
          <a:lstStyle/>
          <a:p>
            <a:endParaRPr lang="cs-CZ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4634" y="5357813"/>
            <a:ext cx="10862733" cy="218586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662518" y="5554801"/>
            <a:ext cx="8097307" cy="496425"/>
          </a:xfrm>
        </p:spPr>
        <p:txBody>
          <a:bodyPr/>
          <a:lstStyle>
            <a:lvl1pPr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A50F763A-6776-4FB1-B35A-1833A0E5E6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45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tím a po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-613" y="-2383"/>
            <a:ext cx="12195788" cy="5469733"/>
          </a:xfrm>
          <a:custGeom>
            <a:avLst/>
            <a:gdLst>
              <a:gd name="connsiteX0" fmla="*/ 0 w 9144000"/>
              <a:gd name="connsiteY0" fmla="*/ 1366837 h 5467349"/>
              <a:gd name="connsiteX1" fmla="*/ 1366837 w 9144000"/>
              <a:gd name="connsiteY1" fmla="*/ 1366837 h 5467349"/>
              <a:gd name="connsiteX2" fmla="*/ 1366837 w 9144000"/>
              <a:gd name="connsiteY2" fmla="*/ 0 h 5467349"/>
              <a:gd name="connsiteX3" fmla="*/ 7777163 w 9144000"/>
              <a:gd name="connsiteY3" fmla="*/ 0 h 5467349"/>
              <a:gd name="connsiteX4" fmla="*/ 7777163 w 9144000"/>
              <a:gd name="connsiteY4" fmla="*/ 1366837 h 5467349"/>
              <a:gd name="connsiteX5" fmla="*/ 9144000 w 9144000"/>
              <a:gd name="connsiteY5" fmla="*/ 1366837 h 5467349"/>
              <a:gd name="connsiteX6" fmla="*/ 9144000 w 9144000"/>
              <a:gd name="connsiteY6" fmla="*/ 4100512 h 5467349"/>
              <a:gd name="connsiteX7" fmla="*/ 7777163 w 9144000"/>
              <a:gd name="connsiteY7" fmla="*/ 4100512 h 5467349"/>
              <a:gd name="connsiteX8" fmla="*/ 7777163 w 9144000"/>
              <a:gd name="connsiteY8" fmla="*/ 5467349 h 5467349"/>
              <a:gd name="connsiteX9" fmla="*/ 1366837 w 9144000"/>
              <a:gd name="connsiteY9" fmla="*/ 5467349 h 5467349"/>
              <a:gd name="connsiteX10" fmla="*/ 1366837 w 9144000"/>
              <a:gd name="connsiteY10" fmla="*/ 4100512 h 5467349"/>
              <a:gd name="connsiteX11" fmla="*/ 0 w 9144000"/>
              <a:gd name="connsiteY11" fmla="*/ 4100512 h 5467349"/>
              <a:gd name="connsiteX12" fmla="*/ 0 w 9144000"/>
              <a:gd name="connsiteY12" fmla="*/ 1366837 h 5467349"/>
              <a:gd name="connsiteX0" fmla="*/ 4763 w 9148763"/>
              <a:gd name="connsiteY0" fmla="*/ 1366837 h 5467349"/>
              <a:gd name="connsiteX1" fmla="*/ 0 w 9148763"/>
              <a:gd name="connsiteY1" fmla="*/ 1099 h 5467349"/>
              <a:gd name="connsiteX2" fmla="*/ 1371600 w 9148763"/>
              <a:gd name="connsiteY2" fmla="*/ 0 h 5467349"/>
              <a:gd name="connsiteX3" fmla="*/ 7781926 w 9148763"/>
              <a:gd name="connsiteY3" fmla="*/ 0 h 5467349"/>
              <a:gd name="connsiteX4" fmla="*/ 7781926 w 9148763"/>
              <a:gd name="connsiteY4" fmla="*/ 1366837 h 5467349"/>
              <a:gd name="connsiteX5" fmla="*/ 9148763 w 9148763"/>
              <a:gd name="connsiteY5" fmla="*/ 1366837 h 5467349"/>
              <a:gd name="connsiteX6" fmla="*/ 9148763 w 9148763"/>
              <a:gd name="connsiteY6" fmla="*/ 4100512 h 5467349"/>
              <a:gd name="connsiteX7" fmla="*/ 7781926 w 9148763"/>
              <a:gd name="connsiteY7" fmla="*/ 4100512 h 5467349"/>
              <a:gd name="connsiteX8" fmla="*/ 7781926 w 9148763"/>
              <a:gd name="connsiteY8" fmla="*/ 5467349 h 5467349"/>
              <a:gd name="connsiteX9" fmla="*/ 1371600 w 9148763"/>
              <a:gd name="connsiteY9" fmla="*/ 5467349 h 5467349"/>
              <a:gd name="connsiteX10" fmla="*/ 1371600 w 9148763"/>
              <a:gd name="connsiteY10" fmla="*/ 4100512 h 5467349"/>
              <a:gd name="connsiteX11" fmla="*/ 4763 w 9148763"/>
              <a:gd name="connsiteY11" fmla="*/ 4100512 h 5467349"/>
              <a:gd name="connsiteX12" fmla="*/ 4763 w 9148763"/>
              <a:gd name="connsiteY12" fmla="*/ 1366837 h 5467349"/>
              <a:gd name="connsiteX0" fmla="*/ 33 w 9144033"/>
              <a:gd name="connsiteY0" fmla="*/ 1366837 h 5467349"/>
              <a:gd name="connsiteX1" fmla="*/ 54802 w 9144033"/>
              <a:gd name="connsiteY1" fmla="*/ 39199 h 5467349"/>
              <a:gd name="connsiteX2" fmla="*/ 1366870 w 9144033"/>
              <a:gd name="connsiteY2" fmla="*/ 0 h 5467349"/>
              <a:gd name="connsiteX3" fmla="*/ 7777196 w 9144033"/>
              <a:gd name="connsiteY3" fmla="*/ 0 h 5467349"/>
              <a:gd name="connsiteX4" fmla="*/ 7777196 w 9144033"/>
              <a:gd name="connsiteY4" fmla="*/ 1366837 h 5467349"/>
              <a:gd name="connsiteX5" fmla="*/ 9144033 w 9144033"/>
              <a:gd name="connsiteY5" fmla="*/ 1366837 h 5467349"/>
              <a:gd name="connsiteX6" fmla="*/ 9144033 w 9144033"/>
              <a:gd name="connsiteY6" fmla="*/ 4100512 h 5467349"/>
              <a:gd name="connsiteX7" fmla="*/ 7777196 w 9144033"/>
              <a:gd name="connsiteY7" fmla="*/ 4100512 h 5467349"/>
              <a:gd name="connsiteX8" fmla="*/ 7777196 w 9144033"/>
              <a:gd name="connsiteY8" fmla="*/ 5467349 h 5467349"/>
              <a:gd name="connsiteX9" fmla="*/ 1366870 w 9144033"/>
              <a:gd name="connsiteY9" fmla="*/ 5467349 h 5467349"/>
              <a:gd name="connsiteX10" fmla="*/ 1366870 w 9144033"/>
              <a:gd name="connsiteY10" fmla="*/ 4100512 h 5467349"/>
              <a:gd name="connsiteX11" fmla="*/ 33 w 9144033"/>
              <a:gd name="connsiteY11" fmla="*/ 4100512 h 5467349"/>
              <a:gd name="connsiteX12" fmla="*/ 33 w 9144033"/>
              <a:gd name="connsiteY12" fmla="*/ 1366837 h 5467349"/>
              <a:gd name="connsiteX0" fmla="*/ 458 w 9144458"/>
              <a:gd name="connsiteY0" fmla="*/ 1368119 h 5468631"/>
              <a:gd name="connsiteX1" fmla="*/ 458 w 9144458"/>
              <a:gd name="connsiteY1" fmla="*/ 0 h 5468631"/>
              <a:gd name="connsiteX2" fmla="*/ 1367295 w 9144458"/>
              <a:gd name="connsiteY2" fmla="*/ 1282 h 5468631"/>
              <a:gd name="connsiteX3" fmla="*/ 7777621 w 9144458"/>
              <a:gd name="connsiteY3" fmla="*/ 1282 h 5468631"/>
              <a:gd name="connsiteX4" fmla="*/ 7777621 w 9144458"/>
              <a:gd name="connsiteY4" fmla="*/ 1368119 h 5468631"/>
              <a:gd name="connsiteX5" fmla="*/ 9144458 w 9144458"/>
              <a:gd name="connsiteY5" fmla="*/ 1368119 h 5468631"/>
              <a:gd name="connsiteX6" fmla="*/ 9144458 w 9144458"/>
              <a:gd name="connsiteY6" fmla="*/ 4101794 h 5468631"/>
              <a:gd name="connsiteX7" fmla="*/ 7777621 w 9144458"/>
              <a:gd name="connsiteY7" fmla="*/ 4101794 h 5468631"/>
              <a:gd name="connsiteX8" fmla="*/ 7777621 w 9144458"/>
              <a:gd name="connsiteY8" fmla="*/ 5468631 h 5468631"/>
              <a:gd name="connsiteX9" fmla="*/ 1367295 w 9144458"/>
              <a:gd name="connsiteY9" fmla="*/ 5468631 h 5468631"/>
              <a:gd name="connsiteX10" fmla="*/ 1367295 w 9144458"/>
              <a:gd name="connsiteY10" fmla="*/ 4101794 h 5468631"/>
              <a:gd name="connsiteX11" fmla="*/ 458 w 9144458"/>
              <a:gd name="connsiteY11" fmla="*/ 4101794 h 5468631"/>
              <a:gd name="connsiteX12" fmla="*/ 458 w 9144458"/>
              <a:gd name="connsiteY12" fmla="*/ 1368119 h 54686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469731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360194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360194"/>
              <a:gd name="connsiteX1" fmla="*/ 458 w 9146840"/>
              <a:gd name="connsiteY1" fmla="*/ 1100 h 5360194"/>
              <a:gd name="connsiteX2" fmla="*/ 1367295 w 9146840"/>
              <a:gd name="connsiteY2" fmla="*/ 2382 h 5360194"/>
              <a:gd name="connsiteX3" fmla="*/ 7777621 w 9146840"/>
              <a:gd name="connsiteY3" fmla="*/ 2382 h 5360194"/>
              <a:gd name="connsiteX4" fmla="*/ 9146840 w 9146840"/>
              <a:gd name="connsiteY4" fmla="*/ 0 h 5360194"/>
              <a:gd name="connsiteX5" fmla="*/ 9144458 w 9146840"/>
              <a:gd name="connsiteY5" fmla="*/ 1369219 h 5360194"/>
              <a:gd name="connsiteX6" fmla="*/ 9144458 w 9146840"/>
              <a:gd name="connsiteY6" fmla="*/ 4102894 h 5360194"/>
              <a:gd name="connsiteX7" fmla="*/ 7777621 w 9146840"/>
              <a:gd name="connsiteY7" fmla="*/ 4102894 h 5360194"/>
              <a:gd name="connsiteX8" fmla="*/ 7777621 w 9146840"/>
              <a:gd name="connsiteY8" fmla="*/ 5360194 h 5360194"/>
              <a:gd name="connsiteX9" fmla="*/ 1367295 w 9146840"/>
              <a:gd name="connsiteY9" fmla="*/ 5360194 h 5360194"/>
              <a:gd name="connsiteX10" fmla="*/ 1367295 w 9146840"/>
              <a:gd name="connsiteY10" fmla="*/ 4102894 h 5360194"/>
              <a:gd name="connsiteX11" fmla="*/ 458 w 9146840"/>
              <a:gd name="connsiteY11" fmla="*/ 4102894 h 5360194"/>
              <a:gd name="connsiteX12" fmla="*/ 458 w 9146840"/>
              <a:gd name="connsiteY12" fmla="*/ 1369219 h 5360194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4102894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9731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1367295 w 9146840"/>
              <a:gd name="connsiteY9" fmla="*/ 5360194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72112 h 5472112"/>
              <a:gd name="connsiteX12" fmla="*/ 458 w 9146840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7351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69731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69732"/>
              <a:gd name="connsiteX1" fmla="*/ 2382 w 9148764"/>
              <a:gd name="connsiteY1" fmla="*/ 1100 h 5469732"/>
              <a:gd name="connsiteX2" fmla="*/ 1369219 w 9148764"/>
              <a:gd name="connsiteY2" fmla="*/ 2382 h 5469732"/>
              <a:gd name="connsiteX3" fmla="*/ 7779545 w 9148764"/>
              <a:gd name="connsiteY3" fmla="*/ 2382 h 5469732"/>
              <a:gd name="connsiteX4" fmla="*/ 9148764 w 9148764"/>
              <a:gd name="connsiteY4" fmla="*/ 0 h 5469732"/>
              <a:gd name="connsiteX5" fmla="*/ 9146382 w 9148764"/>
              <a:gd name="connsiteY5" fmla="*/ 1369219 h 5469732"/>
              <a:gd name="connsiteX6" fmla="*/ 9146382 w 9148764"/>
              <a:gd name="connsiteY6" fmla="*/ 5469731 h 5469732"/>
              <a:gd name="connsiteX7" fmla="*/ 8646321 w 9148764"/>
              <a:gd name="connsiteY7" fmla="*/ 5469731 h 5469732"/>
              <a:gd name="connsiteX8" fmla="*/ 8648701 w 9148764"/>
              <a:gd name="connsiteY8" fmla="*/ 5360194 h 5469732"/>
              <a:gd name="connsiteX9" fmla="*/ 502445 w 9148764"/>
              <a:gd name="connsiteY9" fmla="*/ 5362576 h 5469732"/>
              <a:gd name="connsiteX10" fmla="*/ 500061 w 9148764"/>
              <a:gd name="connsiteY10" fmla="*/ 5469732 h 5469732"/>
              <a:gd name="connsiteX11" fmla="*/ 0 w 9148764"/>
              <a:gd name="connsiteY11" fmla="*/ 5467350 h 5469732"/>
              <a:gd name="connsiteX12" fmla="*/ 2382 w 9148764"/>
              <a:gd name="connsiteY12" fmla="*/ 1369219 h 5469732"/>
              <a:gd name="connsiteX0" fmla="*/ 459 w 9146841"/>
              <a:gd name="connsiteY0" fmla="*/ 1369219 h 5469732"/>
              <a:gd name="connsiteX1" fmla="*/ 459 w 9146841"/>
              <a:gd name="connsiteY1" fmla="*/ 1100 h 5469732"/>
              <a:gd name="connsiteX2" fmla="*/ 1367296 w 9146841"/>
              <a:gd name="connsiteY2" fmla="*/ 2382 h 5469732"/>
              <a:gd name="connsiteX3" fmla="*/ 7777622 w 9146841"/>
              <a:gd name="connsiteY3" fmla="*/ 2382 h 5469732"/>
              <a:gd name="connsiteX4" fmla="*/ 9146841 w 9146841"/>
              <a:gd name="connsiteY4" fmla="*/ 0 h 5469732"/>
              <a:gd name="connsiteX5" fmla="*/ 9144459 w 9146841"/>
              <a:gd name="connsiteY5" fmla="*/ 1369219 h 5469732"/>
              <a:gd name="connsiteX6" fmla="*/ 9144459 w 9146841"/>
              <a:gd name="connsiteY6" fmla="*/ 5469731 h 5469732"/>
              <a:gd name="connsiteX7" fmla="*/ 8644398 w 9146841"/>
              <a:gd name="connsiteY7" fmla="*/ 5469731 h 5469732"/>
              <a:gd name="connsiteX8" fmla="*/ 8646778 w 9146841"/>
              <a:gd name="connsiteY8" fmla="*/ 5360194 h 5469732"/>
              <a:gd name="connsiteX9" fmla="*/ 500522 w 9146841"/>
              <a:gd name="connsiteY9" fmla="*/ 5362576 h 5469732"/>
              <a:gd name="connsiteX10" fmla="*/ 498138 w 9146841"/>
              <a:gd name="connsiteY10" fmla="*/ 5469732 h 5469732"/>
              <a:gd name="connsiteX11" fmla="*/ 458 w 9146841"/>
              <a:gd name="connsiteY11" fmla="*/ 5467350 h 5469732"/>
              <a:gd name="connsiteX12" fmla="*/ 459 w 9146841"/>
              <a:gd name="connsiteY12" fmla="*/ 1369219 h 5469732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498138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7350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4398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4396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4968 h 5469731"/>
              <a:gd name="connsiteX7" fmla="*/ 8642016 w 9146841"/>
              <a:gd name="connsiteY7" fmla="*/ 5469731 h 5469731"/>
              <a:gd name="connsiteX8" fmla="*/ 8639633 w 9146841"/>
              <a:gd name="connsiteY8" fmla="*/ 5364956 h 5469731"/>
              <a:gd name="connsiteX9" fmla="*/ 502903 w 9146841"/>
              <a:gd name="connsiteY9" fmla="*/ 5364958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7337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6841" h="5467351">
                <a:moveTo>
                  <a:pt x="459" y="1369219"/>
                </a:moveTo>
                <a:cubicBezTo>
                  <a:pt x="-1129" y="913973"/>
                  <a:pt x="2047" y="456346"/>
                  <a:pt x="459" y="1100"/>
                </a:cubicBezTo>
                <a:lnTo>
                  <a:pt x="1367296" y="2382"/>
                </a:lnTo>
                <a:lnTo>
                  <a:pt x="7777622" y="2382"/>
                </a:lnTo>
                <a:lnTo>
                  <a:pt x="9146841" y="0"/>
                </a:lnTo>
                <a:lnTo>
                  <a:pt x="9144459" y="1369219"/>
                </a:lnTo>
                <a:lnTo>
                  <a:pt x="9144459" y="5464968"/>
                </a:lnTo>
                <a:lnTo>
                  <a:pt x="8642016" y="5467350"/>
                </a:lnTo>
                <a:cubicBezTo>
                  <a:pt x="8642809" y="5430044"/>
                  <a:pt x="8638840" y="5404643"/>
                  <a:pt x="8639633" y="5367337"/>
                </a:cubicBezTo>
                <a:lnTo>
                  <a:pt x="502903" y="5364958"/>
                </a:lnTo>
                <a:cubicBezTo>
                  <a:pt x="502109" y="5400677"/>
                  <a:pt x="501314" y="5431632"/>
                  <a:pt x="500520" y="5467351"/>
                </a:cubicBezTo>
                <a:lnTo>
                  <a:pt x="458" y="5467350"/>
                </a:lnTo>
                <a:cubicBezTo>
                  <a:pt x="458" y="4099719"/>
                  <a:pt x="459" y="2736850"/>
                  <a:pt x="459" y="1369219"/>
                </a:cubicBezTo>
                <a:close/>
              </a:path>
            </a:pathLst>
          </a:custGeom>
        </p:spPr>
        <p:txBody>
          <a:bodyPr/>
          <a:lstStyle/>
          <a:p>
            <a:endParaRPr lang="cs-CZ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4634" y="5357813"/>
            <a:ext cx="10862733" cy="218586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662518" y="5554801"/>
            <a:ext cx="8103491" cy="496425"/>
          </a:xfrm>
        </p:spPr>
        <p:txBody>
          <a:bodyPr/>
          <a:lstStyle>
            <a:lvl1pPr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834BD4E9-6D8C-4E35-8E67-C239DCF65E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810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ychlé slidesh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-613" y="-2383"/>
            <a:ext cx="12195788" cy="5469733"/>
          </a:xfrm>
          <a:custGeom>
            <a:avLst/>
            <a:gdLst>
              <a:gd name="connsiteX0" fmla="*/ 0 w 9144000"/>
              <a:gd name="connsiteY0" fmla="*/ 1366837 h 5467349"/>
              <a:gd name="connsiteX1" fmla="*/ 1366837 w 9144000"/>
              <a:gd name="connsiteY1" fmla="*/ 1366837 h 5467349"/>
              <a:gd name="connsiteX2" fmla="*/ 1366837 w 9144000"/>
              <a:gd name="connsiteY2" fmla="*/ 0 h 5467349"/>
              <a:gd name="connsiteX3" fmla="*/ 7777163 w 9144000"/>
              <a:gd name="connsiteY3" fmla="*/ 0 h 5467349"/>
              <a:gd name="connsiteX4" fmla="*/ 7777163 w 9144000"/>
              <a:gd name="connsiteY4" fmla="*/ 1366837 h 5467349"/>
              <a:gd name="connsiteX5" fmla="*/ 9144000 w 9144000"/>
              <a:gd name="connsiteY5" fmla="*/ 1366837 h 5467349"/>
              <a:gd name="connsiteX6" fmla="*/ 9144000 w 9144000"/>
              <a:gd name="connsiteY6" fmla="*/ 4100512 h 5467349"/>
              <a:gd name="connsiteX7" fmla="*/ 7777163 w 9144000"/>
              <a:gd name="connsiteY7" fmla="*/ 4100512 h 5467349"/>
              <a:gd name="connsiteX8" fmla="*/ 7777163 w 9144000"/>
              <a:gd name="connsiteY8" fmla="*/ 5467349 h 5467349"/>
              <a:gd name="connsiteX9" fmla="*/ 1366837 w 9144000"/>
              <a:gd name="connsiteY9" fmla="*/ 5467349 h 5467349"/>
              <a:gd name="connsiteX10" fmla="*/ 1366837 w 9144000"/>
              <a:gd name="connsiteY10" fmla="*/ 4100512 h 5467349"/>
              <a:gd name="connsiteX11" fmla="*/ 0 w 9144000"/>
              <a:gd name="connsiteY11" fmla="*/ 4100512 h 5467349"/>
              <a:gd name="connsiteX12" fmla="*/ 0 w 9144000"/>
              <a:gd name="connsiteY12" fmla="*/ 1366837 h 5467349"/>
              <a:gd name="connsiteX0" fmla="*/ 4763 w 9148763"/>
              <a:gd name="connsiteY0" fmla="*/ 1366837 h 5467349"/>
              <a:gd name="connsiteX1" fmla="*/ 0 w 9148763"/>
              <a:gd name="connsiteY1" fmla="*/ 1099 h 5467349"/>
              <a:gd name="connsiteX2" fmla="*/ 1371600 w 9148763"/>
              <a:gd name="connsiteY2" fmla="*/ 0 h 5467349"/>
              <a:gd name="connsiteX3" fmla="*/ 7781926 w 9148763"/>
              <a:gd name="connsiteY3" fmla="*/ 0 h 5467349"/>
              <a:gd name="connsiteX4" fmla="*/ 7781926 w 9148763"/>
              <a:gd name="connsiteY4" fmla="*/ 1366837 h 5467349"/>
              <a:gd name="connsiteX5" fmla="*/ 9148763 w 9148763"/>
              <a:gd name="connsiteY5" fmla="*/ 1366837 h 5467349"/>
              <a:gd name="connsiteX6" fmla="*/ 9148763 w 9148763"/>
              <a:gd name="connsiteY6" fmla="*/ 4100512 h 5467349"/>
              <a:gd name="connsiteX7" fmla="*/ 7781926 w 9148763"/>
              <a:gd name="connsiteY7" fmla="*/ 4100512 h 5467349"/>
              <a:gd name="connsiteX8" fmla="*/ 7781926 w 9148763"/>
              <a:gd name="connsiteY8" fmla="*/ 5467349 h 5467349"/>
              <a:gd name="connsiteX9" fmla="*/ 1371600 w 9148763"/>
              <a:gd name="connsiteY9" fmla="*/ 5467349 h 5467349"/>
              <a:gd name="connsiteX10" fmla="*/ 1371600 w 9148763"/>
              <a:gd name="connsiteY10" fmla="*/ 4100512 h 5467349"/>
              <a:gd name="connsiteX11" fmla="*/ 4763 w 9148763"/>
              <a:gd name="connsiteY11" fmla="*/ 4100512 h 5467349"/>
              <a:gd name="connsiteX12" fmla="*/ 4763 w 9148763"/>
              <a:gd name="connsiteY12" fmla="*/ 1366837 h 5467349"/>
              <a:gd name="connsiteX0" fmla="*/ 33 w 9144033"/>
              <a:gd name="connsiteY0" fmla="*/ 1366837 h 5467349"/>
              <a:gd name="connsiteX1" fmla="*/ 54802 w 9144033"/>
              <a:gd name="connsiteY1" fmla="*/ 39199 h 5467349"/>
              <a:gd name="connsiteX2" fmla="*/ 1366870 w 9144033"/>
              <a:gd name="connsiteY2" fmla="*/ 0 h 5467349"/>
              <a:gd name="connsiteX3" fmla="*/ 7777196 w 9144033"/>
              <a:gd name="connsiteY3" fmla="*/ 0 h 5467349"/>
              <a:gd name="connsiteX4" fmla="*/ 7777196 w 9144033"/>
              <a:gd name="connsiteY4" fmla="*/ 1366837 h 5467349"/>
              <a:gd name="connsiteX5" fmla="*/ 9144033 w 9144033"/>
              <a:gd name="connsiteY5" fmla="*/ 1366837 h 5467349"/>
              <a:gd name="connsiteX6" fmla="*/ 9144033 w 9144033"/>
              <a:gd name="connsiteY6" fmla="*/ 4100512 h 5467349"/>
              <a:gd name="connsiteX7" fmla="*/ 7777196 w 9144033"/>
              <a:gd name="connsiteY7" fmla="*/ 4100512 h 5467349"/>
              <a:gd name="connsiteX8" fmla="*/ 7777196 w 9144033"/>
              <a:gd name="connsiteY8" fmla="*/ 5467349 h 5467349"/>
              <a:gd name="connsiteX9" fmla="*/ 1366870 w 9144033"/>
              <a:gd name="connsiteY9" fmla="*/ 5467349 h 5467349"/>
              <a:gd name="connsiteX10" fmla="*/ 1366870 w 9144033"/>
              <a:gd name="connsiteY10" fmla="*/ 4100512 h 5467349"/>
              <a:gd name="connsiteX11" fmla="*/ 33 w 9144033"/>
              <a:gd name="connsiteY11" fmla="*/ 4100512 h 5467349"/>
              <a:gd name="connsiteX12" fmla="*/ 33 w 9144033"/>
              <a:gd name="connsiteY12" fmla="*/ 1366837 h 5467349"/>
              <a:gd name="connsiteX0" fmla="*/ 458 w 9144458"/>
              <a:gd name="connsiteY0" fmla="*/ 1368119 h 5468631"/>
              <a:gd name="connsiteX1" fmla="*/ 458 w 9144458"/>
              <a:gd name="connsiteY1" fmla="*/ 0 h 5468631"/>
              <a:gd name="connsiteX2" fmla="*/ 1367295 w 9144458"/>
              <a:gd name="connsiteY2" fmla="*/ 1282 h 5468631"/>
              <a:gd name="connsiteX3" fmla="*/ 7777621 w 9144458"/>
              <a:gd name="connsiteY3" fmla="*/ 1282 h 5468631"/>
              <a:gd name="connsiteX4" fmla="*/ 7777621 w 9144458"/>
              <a:gd name="connsiteY4" fmla="*/ 1368119 h 5468631"/>
              <a:gd name="connsiteX5" fmla="*/ 9144458 w 9144458"/>
              <a:gd name="connsiteY5" fmla="*/ 1368119 h 5468631"/>
              <a:gd name="connsiteX6" fmla="*/ 9144458 w 9144458"/>
              <a:gd name="connsiteY6" fmla="*/ 4101794 h 5468631"/>
              <a:gd name="connsiteX7" fmla="*/ 7777621 w 9144458"/>
              <a:gd name="connsiteY7" fmla="*/ 4101794 h 5468631"/>
              <a:gd name="connsiteX8" fmla="*/ 7777621 w 9144458"/>
              <a:gd name="connsiteY8" fmla="*/ 5468631 h 5468631"/>
              <a:gd name="connsiteX9" fmla="*/ 1367295 w 9144458"/>
              <a:gd name="connsiteY9" fmla="*/ 5468631 h 5468631"/>
              <a:gd name="connsiteX10" fmla="*/ 1367295 w 9144458"/>
              <a:gd name="connsiteY10" fmla="*/ 4101794 h 5468631"/>
              <a:gd name="connsiteX11" fmla="*/ 458 w 9144458"/>
              <a:gd name="connsiteY11" fmla="*/ 4101794 h 5468631"/>
              <a:gd name="connsiteX12" fmla="*/ 458 w 9144458"/>
              <a:gd name="connsiteY12" fmla="*/ 1368119 h 54686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469731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360194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360194"/>
              <a:gd name="connsiteX1" fmla="*/ 458 w 9146840"/>
              <a:gd name="connsiteY1" fmla="*/ 1100 h 5360194"/>
              <a:gd name="connsiteX2" fmla="*/ 1367295 w 9146840"/>
              <a:gd name="connsiteY2" fmla="*/ 2382 h 5360194"/>
              <a:gd name="connsiteX3" fmla="*/ 7777621 w 9146840"/>
              <a:gd name="connsiteY3" fmla="*/ 2382 h 5360194"/>
              <a:gd name="connsiteX4" fmla="*/ 9146840 w 9146840"/>
              <a:gd name="connsiteY4" fmla="*/ 0 h 5360194"/>
              <a:gd name="connsiteX5" fmla="*/ 9144458 w 9146840"/>
              <a:gd name="connsiteY5" fmla="*/ 1369219 h 5360194"/>
              <a:gd name="connsiteX6" fmla="*/ 9144458 w 9146840"/>
              <a:gd name="connsiteY6" fmla="*/ 4102894 h 5360194"/>
              <a:gd name="connsiteX7" fmla="*/ 7777621 w 9146840"/>
              <a:gd name="connsiteY7" fmla="*/ 4102894 h 5360194"/>
              <a:gd name="connsiteX8" fmla="*/ 7777621 w 9146840"/>
              <a:gd name="connsiteY8" fmla="*/ 5360194 h 5360194"/>
              <a:gd name="connsiteX9" fmla="*/ 1367295 w 9146840"/>
              <a:gd name="connsiteY9" fmla="*/ 5360194 h 5360194"/>
              <a:gd name="connsiteX10" fmla="*/ 1367295 w 9146840"/>
              <a:gd name="connsiteY10" fmla="*/ 4102894 h 5360194"/>
              <a:gd name="connsiteX11" fmla="*/ 458 w 9146840"/>
              <a:gd name="connsiteY11" fmla="*/ 4102894 h 5360194"/>
              <a:gd name="connsiteX12" fmla="*/ 458 w 9146840"/>
              <a:gd name="connsiteY12" fmla="*/ 1369219 h 5360194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4102894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9731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1367295 w 9146840"/>
              <a:gd name="connsiteY9" fmla="*/ 5360194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72112 h 5472112"/>
              <a:gd name="connsiteX12" fmla="*/ 458 w 9146840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7351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69731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69732"/>
              <a:gd name="connsiteX1" fmla="*/ 2382 w 9148764"/>
              <a:gd name="connsiteY1" fmla="*/ 1100 h 5469732"/>
              <a:gd name="connsiteX2" fmla="*/ 1369219 w 9148764"/>
              <a:gd name="connsiteY2" fmla="*/ 2382 h 5469732"/>
              <a:gd name="connsiteX3" fmla="*/ 7779545 w 9148764"/>
              <a:gd name="connsiteY3" fmla="*/ 2382 h 5469732"/>
              <a:gd name="connsiteX4" fmla="*/ 9148764 w 9148764"/>
              <a:gd name="connsiteY4" fmla="*/ 0 h 5469732"/>
              <a:gd name="connsiteX5" fmla="*/ 9146382 w 9148764"/>
              <a:gd name="connsiteY5" fmla="*/ 1369219 h 5469732"/>
              <a:gd name="connsiteX6" fmla="*/ 9146382 w 9148764"/>
              <a:gd name="connsiteY6" fmla="*/ 5469731 h 5469732"/>
              <a:gd name="connsiteX7" fmla="*/ 8646321 w 9148764"/>
              <a:gd name="connsiteY7" fmla="*/ 5469731 h 5469732"/>
              <a:gd name="connsiteX8" fmla="*/ 8648701 w 9148764"/>
              <a:gd name="connsiteY8" fmla="*/ 5360194 h 5469732"/>
              <a:gd name="connsiteX9" fmla="*/ 502445 w 9148764"/>
              <a:gd name="connsiteY9" fmla="*/ 5362576 h 5469732"/>
              <a:gd name="connsiteX10" fmla="*/ 500061 w 9148764"/>
              <a:gd name="connsiteY10" fmla="*/ 5469732 h 5469732"/>
              <a:gd name="connsiteX11" fmla="*/ 0 w 9148764"/>
              <a:gd name="connsiteY11" fmla="*/ 5467350 h 5469732"/>
              <a:gd name="connsiteX12" fmla="*/ 2382 w 9148764"/>
              <a:gd name="connsiteY12" fmla="*/ 1369219 h 5469732"/>
              <a:gd name="connsiteX0" fmla="*/ 459 w 9146841"/>
              <a:gd name="connsiteY0" fmla="*/ 1369219 h 5469732"/>
              <a:gd name="connsiteX1" fmla="*/ 459 w 9146841"/>
              <a:gd name="connsiteY1" fmla="*/ 1100 h 5469732"/>
              <a:gd name="connsiteX2" fmla="*/ 1367296 w 9146841"/>
              <a:gd name="connsiteY2" fmla="*/ 2382 h 5469732"/>
              <a:gd name="connsiteX3" fmla="*/ 7777622 w 9146841"/>
              <a:gd name="connsiteY3" fmla="*/ 2382 h 5469732"/>
              <a:gd name="connsiteX4" fmla="*/ 9146841 w 9146841"/>
              <a:gd name="connsiteY4" fmla="*/ 0 h 5469732"/>
              <a:gd name="connsiteX5" fmla="*/ 9144459 w 9146841"/>
              <a:gd name="connsiteY5" fmla="*/ 1369219 h 5469732"/>
              <a:gd name="connsiteX6" fmla="*/ 9144459 w 9146841"/>
              <a:gd name="connsiteY6" fmla="*/ 5469731 h 5469732"/>
              <a:gd name="connsiteX7" fmla="*/ 8644398 w 9146841"/>
              <a:gd name="connsiteY7" fmla="*/ 5469731 h 5469732"/>
              <a:gd name="connsiteX8" fmla="*/ 8646778 w 9146841"/>
              <a:gd name="connsiteY8" fmla="*/ 5360194 h 5469732"/>
              <a:gd name="connsiteX9" fmla="*/ 500522 w 9146841"/>
              <a:gd name="connsiteY9" fmla="*/ 5362576 h 5469732"/>
              <a:gd name="connsiteX10" fmla="*/ 498138 w 9146841"/>
              <a:gd name="connsiteY10" fmla="*/ 5469732 h 5469732"/>
              <a:gd name="connsiteX11" fmla="*/ 458 w 9146841"/>
              <a:gd name="connsiteY11" fmla="*/ 5467350 h 5469732"/>
              <a:gd name="connsiteX12" fmla="*/ 459 w 9146841"/>
              <a:gd name="connsiteY12" fmla="*/ 1369219 h 5469732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498138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7350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4398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4396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4968 h 5469731"/>
              <a:gd name="connsiteX7" fmla="*/ 8642016 w 9146841"/>
              <a:gd name="connsiteY7" fmla="*/ 5469731 h 5469731"/>
              <a:gd name="connsiteX8" fmla="*/ 8639633 w 9146841"/>
              <a:gd name="connsiteY8" fmla="*/ 5364956 h 5469731"/>
              <a:gd name="connsiteX9" fmla="*/ 502903 w 9146841"/>
              <a:gd name="connsiteY9" fmla="*/ 5364958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7337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6841" h="5467351">
                <a:moveTo>
                  <a:pt x="459" y="1369219"/>
                </a:moveTo>
                <a:cubicBezTo>
                  <a:pt x="-1129" y="913973"/>
                  <a:pt x="2047" y="456346"/>
                  <a:pt x="459" y="1100"/>
                </a:cubicBezTo>
                <a:lnTo>
                  <a:pt x="1367296" y="2382"/>
                </a:lnTo>
                <a:lnTo>
                  <a:pt x="7777622" y="2382"/>
                </a:lnTo>
                <a:lnTo>
                  <a:pt x="9146841" y="0"/>
                </a:lnTo>
                <a:lnTo>
                  <a:pt x="9144459" y="1369219"/>
                </a:lnTo>
                <a:lnTo>
                  <a:pt x="9144459" y="5464968"/>
                </a:lnTo>
                <a:lnTo>
                  <a:pt x="8642016" y="5467350"/>
                </a:lnTo>
                <a:cubicBezTo>
                  <a:pt x="8642809" y="5430044"/>
                  <a:pt x="8638840" y="5404643"/>
                  <a:pt x="8639633" y="5367337"/>
                </a:cubicBezTo>
                <a:lnTo>
                  <a:pt x="502903" y="5364958"/>
                </a:lnTo>
                <a:cubicBezTo>
                  <a:pt x="502109" y="5400677"/>
                  <a:pt x="501314" y="5431632"/>
                  <a:pt x="500520" y="5467351"/>
                </a:cubicBezTo>
                <a:lnTo>
                  <a:pt x="458" y="5467350"/>
                </a:lnTo>
                <a:cubicBezTo>
                  <a:pt x="458" y="4099719"/>
                  <a:pt x="459" y="2736850"/>
                  <a:pt x="459" y="1369219"/>
                </a:cubicBezTo>
                <a:close/>
              </a:path>
            </a:pathLst>
          </a:custGeom>
        </p:spPr>
        <p:txBody>
          <a:bodyPr/>
          <a:lstStyle/>
          <a:p>
            <a:endParaRPr lang="cs-CZ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4634" y="5357813"/>
            <a:ext cx="10862733" cy="218586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467350"/>
            <a:ext cx="12192000" cy="13906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662518" y="5554801"/>
            <a:ext cx="8103491" cy="496425"/>
          </a:xfrm>
        </p:spPr>
        <p:txBody>
          <a:bodyPr/>
          <a:lstStyle>
            <a:lvl1pPr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44368806-E208-4353-9DBC-AA6C9E763A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" y="6328800"/>
            <a:ext cx="251066" cy="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8230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ložení bez přednastavených animací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518" y="1509714"/>
            <a:ext cx="8103491" cy="40615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2518" y="5697289"/>
            <a:ext cx="10875433" cy="370137"/>
          </a:xfrm>
        </p:spPr>
        <p:txBody>
          <a:bodyPr anchor="b" anchorCtr="0"/>
          <a:lstStyle>
            <a:lvl1pPr marL="216000" indent="-216000">
              <a:buClrTx/>
              <a:defRPr sz="1100"/>
            </a:lvl1pPr>
            <a:lvl2pPr marL="432000" indent="-216000">
              <a:buClrTx/>
              <a:defRPr sz="1100"/>
            </a:lvl2pPr>
            <a:lvl3pPr marL="648000" indent="-216000">
              <a:buClrTx/>
              <a:defRPr sz="1100"/>
            </a:lvl3pPr>
            <a:lvl4pPr marL="900000" indent="-216000">
              <a:buClrTx/>
              <a:defRPr sz="1100"/>
            </a:lvl4pPr>
            <a:lvl5pPr marL="1152000" indent="-216000">
              <a:buClrTx/>
              <a:defRPr sz="1100"/>
            </a:lvl5pPr>
            <a:lvl6pPr marL="1368000" indent="-216000">
              <a:buClrTx/>
              <a:defRPr sz="1100"/>
            </a:lvl6pPr>
            <a:lvl7pPr marL="1584000" indent="-216000">
              <a:buClrTx/>
              <a:defRPr sz="1100"/>
            </a:lvl7pPr>
            <a:lvl8pPr marL="1800000" indent="-216000">
              <a:buClrTx/>
              <a:defRPr sz="1100"/>
            </a:lvl8pPr>
            <a:lvl9pPr marL="2016000" indent="-216000">
              <a:buClrTx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62518" y="360000"/>
            <a:ext cx="8103491" cy="80071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cs-CZ" dirty="0"/>
              <a:t>Dlouhý název příslušné prezentace</a:t>
            </a:r>
          </a:p>
        </p:txBody>
      </p:sp>
    </p:spTree>
    <p:extLst>
      <p:ext uri="{BB962C8B-B14F-4D97-AF65-F5344CB8AC3E}">
        <p14:creationId xmlns:p14="http://schemas.microsoft.com/office/powerpoint/2010/main" val="3477033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slideLayout" Target="../slideLayouts/slideLayout53.xml"/><Relationship Id="rId30" Type="http://schemas.openxmlformats.org/officeDocument/2006/relationships/image" Target="../media/image1.w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slideLayout" Target="../slideLayouts/slideLayout7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2518" y="357188"/>
            <a:ext cx="8103489" cy="80352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518" y="1509714"/>
            <a:ext cx="8103489" cy="40615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9079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C9B3193-FF2F-4585-9ACC-D97846579498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63" y="6327369"/>
            <a:ext cx="251066" cy="1992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3" r:id="rId5"/>
    <p:sldLayoutId id="2147483664" r:id="rId6"/>
    <p:sldLayoutId id="2147483661" r:id="rId7"/>
    <p:sldLayoutId id="2147483651" r:id="rId8"/>
    <p:sldLayoutId id="2147483667" r:id="rId9"/>
    <p:sldLayoutId id="2147483671" r:id="rId10"/>
    <p:sldLayoutId id="2147483668" r:id="rId11"/>
    <p:sldLayoutId id="2147483669" r:id="rId12"/>
    <p:sldLayoutId id="2147483670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709" r:id="rId19"/>
    <p:sldLayoutId id="2147483710" r:id="rId20"/>
    <p:sldLayoutId id="2147483711" r:id="rId21"/>
    <p:sldLayoutId id="2147483717" r:id="rId22"/>
    <p:sldLayoutId id="2147483747" r:id="rId23"/>
    <p:sldLayoutId id="2147483660" r:id="rId24"/>
    <p:sldLayoutId id="2147483666" r:id="rId25"/>
    <p:sldLayoutId id="2147483748" r:id="rId26"/>
  </p:sldLayoutIdLst>
  <p:transition spd="slow">
    <p:wipe/>
  </p:transition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"/>
        </a:spcBef>
        <a:buClr>
          <a:schemeClr val="tx2"/>
        </a:buClr>
        <a:buFont typeface="Verdana" pitchFamily="34" charset="0"/>
        <a:buChar char="—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12000" indent="-252000" algn="l" defTabSz="914400" rtl="0" eaLnBrk="1" latinLnBrk="0" hangingPunct="1">
        <a:spcBef>
          <a:spcPts val="240"/>
        </a:spcBef>
        <a:buClrTx/>
        <a:buFont typeface="Verdana" pitchFamily="34" charset="0"/>
        <a:buChar char="—"/>
        <a:defRPr sz="15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52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5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116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332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548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64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80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96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8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orient="horz" pos="3444" userDrawn="1">
          <p15:clr>
            <a:srgbClr val="F26B43"/>
          </p15:clr>
        </p15:guide>
        <p15:guide id="4" pos="419" userDrawn="1">
          <p15:clr>
            <a:srgbClr val="F26B43"/>
          </p15:clr>
        </p15:guide>
        <p15:guide id="5" pos="7261" userDrawn="1">
          <p15:clr>
            <a:srgbClr val="F26B43"/>
          </p15:clr>
        </p15:guide>
        <p15:guide id="6" orient="horz" pos="3375" userDrawn="1">
          <p15:clr>
            <a:srgbClr val="F26B43"/>
          </p15:clr>
        </p15:guide>
        <p15:guide id="7" pos="551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2518" y="357188"/>
            <a:ext cx="8103489" cy="80352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518" y="1509714"/>
            <a:ext cx="8103489" cy="40615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9079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C9B3193-FF2F-4585-9ACC-D97846579498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63" y="6327369"/>
            <a:ext cx="251066" cy="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46" r:id="rId4"/>
    <p:sldLayoutId id="2147483722" r:id="rId5"/>
    <p:sldLayoutId id="2147483723" r:id="rId6"/>
    <p:sldLayoutId id="2147483745" r:id="rId7"/>
    <p:sldLayoutId id="2147483724" r:id="rId8"/>
    <p:sldLayoutId id="2147483725" r:id="rId9"/>
    <p:sldLayoutId id="2147483744" r:id="rId10"/>
    <p:sldLayoutId id="2147483743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37" r:id="rId23"/>
    <p:sldLayoutId id="2147483738" r:id="rId24"/>
    <p:sldLayoutId id="2147483739" r:id="rId25"/>
    <p:sldLayoutId id="2147483740" r:id="rId26"/>
    <p:sldLayoutId id="2147483741" r:id="rId27"/>
    <p:sldLayoutId id="2147483742" r:id="rId28"/>
  </p:sldLayoutIdLst>
  <p:transition spd="slow">
    <p:wipe/>
  </p:transition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"/>
        </a:spcBef>
        <a:buClr>
          <a:schemeClr val="tx2"/>
        </a:buClr>
        <a:buFont typeface="Verdana" pitchFamily="34" charset="0"/>
        <a:buChar char="—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12000" indent="-252000" algn="l" defTabSz="914400" rtl="0" eaLnBrk="1" latinLnBrk="0" hangingPunct="1">
        <a:spcBef>
          <a:spcPts val="240"/>
        </a:spcBef>
        <a:buClrTx/>
        <a:buFont typeface="Verdana" pitchFamily="34" charset="0"/>
        <a:buChar char="—"/>
        <a:defRPr sz="15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52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5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116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332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548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64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80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96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8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orient="horz" pos="3444" userDrawn="1">
          <p15:clr>
            <a:srgbClr val="F26B43"/>
          </p15:clr>
        </p15:guide>
        <p15:guide id="4" pos="419" userDrawn="1">
          <p15:clr>
            <a:srgbClr val="F26B43"/>
          </p15:clr>
        </p15:guide>
        <p15:guide id="5" pos="7261" userDrawn="1">
          <p15:clr>
            <a:srgbClr val="F26B43"/>
          </p15:clr>
        </p15:guide>
        <p15:guide id="6" orient="horz" pos="3375" userDrawn="1">
          <p15:clr>
            <a:srgbClr val="F26B43"/>
          </p15:clr>
        </p15:guide>
        <p15:guide id="7" pos="551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2518" y="357188"/>
            <a:ext cx="8071131" cy="80352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518" y="1509714"/>
            <a:ext cx="8071131" cy="40615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672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96A3E00-4631-419E-9310-BD5219142F3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00" y="6328800"/>
            <a:ext cx="251066" cy="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6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713" r:id="rId4"/>
    <p:sldLayoutId id="2147483712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96" r:id="rId12"/>
    <p:sldLayoutId id="2147483697" r:id="rId13"/>
  </p:sldLayoutIdLst>
  <p:transition spd="slow">
    <p:wipe/>
  </p:transition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"/>
        </a:spcBef>
        <a:buClr>
          <a:schemeClr val="tx2"/>
        </a:buClr>
        <a:buFont typeface="Verdana" pitchFamily="34" charset="0"/>
        <a:buChar char="—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12000" indent="-252000" algn="l" defTabSz="914400" rtl="0" eaLnBrk="1" latinLnBrk="0" hangingPunct="1">
        <a:spcBef>
          <a:spcPts val="240"/>
        </a:spcBef>
        <a:buClrTx/>
        <a:buFont typeface="Verdana" pitchFamily="34" charset="0"/>
        <a:buChar char="—"/>
        <a:defRPr sz="15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52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5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116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332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548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64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80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96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orient="horz" pos="3444" userDrawn="1">
          <p15:clr>
            <a:srgbClr val="F26B43"/>
          </p15:clr>
        </p15:guide>
        <p15:guide id="4" pos="419" userDrawn="1">
          <p15:clr>
            <a:srgbClr val="F26B43"/>
          </p15:clr>
        </p15:guide>
        <p15:guide id="5" pos="7261" userDrawn="1">
          <p15:clr>
            <a:srgbClr val="F26B43"/>
          </p15:clr>
        </p15:guide>
        <p15:guide id="6" orient="horz" pos="3375" userDrawn="1">
          <p15:clr>
            <a:srgbClr val="F26B43"/>
          </p15:clr>
        </p15:guide>
        <p15:guide id="7" pos="549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2518" y="357188"/>
            <a:ext cx="8103491" cy="80352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518" y="1509714"/>
            <a:ext cx="8097307" cy="40615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52384" y="6327369"/>
            <a:ext cx="1212619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9081" y="6327369"/>
            <a:ext cx="7656928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Dlouhý název příslušné prezentace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96534" y="6327369"/>
            <a:ext cx="641417" cy="2210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D2BBFFE0-7584-47E7-90FA-15F39808A249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AE9CA90-57E4-4BDA-9B66-8283A60B160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67" y="6328800"/>
            <a:ext cx="251066" cy="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68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4" r:id="rId2"/>
    <p:sldLayoutId id="2147483707" r:id="rId3"/>
    <p:sldLayoutId id="2147483705" r:id="rId4"/>
    <p:sldLayoutId id="2147483706" r:id="rId5"/>
    <p:sldLayoutId id="2147483708" r:id="rId6"/>
  </p:sldLayoutIdLst>
  <p:transition spd="slow">
    <p:wipe/>
  </p:transition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"/>
        </a:spcBef>
        <a:buClr>
          <a:schemeClr val="tx2"/>
        </a:buClr>
        <a:buFont typeface="Verdana" pitchFamily="34" charset="0"/>
        <a:buChar char="—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12000" indent="-252000" algn="l" defTabSz="914400" rtl="0" eaLnBrk="1" latinLnBrk="0" hangingPunct="1">
        <a:spcBef>
          <a:spcPts val="240"/>
        </a:spcBef>
        <a:buClrTx/>
        <a:buFont typeface="Verdana" pitchFamily="34" charset="0"/>
        <a:buChar char="—"/>
        <a:defRPr sz="15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52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5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116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332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548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64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80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96000" indent="-216000" algn="l" defTabSz="914400" rtl="0" eaLnBrk="1" latinLnBrk="0" hangingPunct="1">
        <a:spcBef>
          <a:spcPct val="20000"/>
        </a:spcBef>
        <a:buFont typeface="Verdana" pitchFamily="34" charset="0"/>
        <a:buChar char="—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orient="horz" pos="3430" userDrawn="1">
          <p15:clr>
            <a:srgbClr val="F26B43"/>
          </p15:clr>
        </p15:guide>
        <p15:guide id="4" pos="419" userDrawn="1">
          <p15:clr>
            <a:srgbClr val="F26B43"/>
          </p15:clr>
        </p15:guide>
        <p15:guide id="5" pos="7261" userDrawn="1">
          <p15:clr>
            <a:srgbClr val="F26B43"/>
          </p15:clr>
        </p15:guide>
        <p15:guide id="6" orient="horz" pos="3375" userDrawn="1">
          <p15:clr>
            <a:srgbClr val="F26B43"/>
          </p15:clr>
        </p15:guide>
        <p15:guide id="7" pos="551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6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obrázku 5" descr="Obsah obrázku tráva, venku, strom, krajina&#10;&#10;Popis byl vytvořen automaticky">
            <a:extLst>
              <a:ext uri="{FF2B5EF4-FFF2-40B4-BE49-F238E27FC236}">
                <a16:creationId xmlns:a16="http://schemas.microsoft.com/office/drawing/2014/main" id="{38EB62E3-F61A-D895-ABDB-B0AE3DF498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0"/>
            <a:ext cx="12191980" cy="6857990"/>
          </a:xfrm>
          <a:noFill/>
        </p:spPr>
      </p:pic>
      <p:sp>
        <p:nvSpPr>
          <p:cNvPr id="3" name="Zástupný symbol pro číslo snímku 2" hidden="1">
            <a:extLst>
              <a:ext uri="{FF2B5EF4-FFF2-40B4-BE49-F238E27FC236}">
                <a16:creationId xmlns:a16="http://schemas.microsoft.com/office/drawing/2014/main" id="{3320AAAB-D29E-1EA1-BDD0-7B4C0DBDD71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96534" y="6327369"/>
            <a:ext cx="641417" cy="221070"/>
          </a:xfrm>
        </p:spPr>
        <p:txBody>
          <a:bodyPr/>
          <a:lstStyle/>
          <a:p>
            <a:pPr>
              <a:spcAft>
                <a:spcPts val="600"/>
              </a:spcAft>
            </a:pPr>
            <a:fld id="{D2BBFFE0-7584-47E7-90FA-15F39808A249}" type="slidenum">
              <a:rPr lang="cs-CZ" smtClean="0"/>
              <a:pPr>
                <a:spcAft>
                  <a:spcPts val="600"/>
                </a:spcAft>
              </a:pPr>
              <a:t>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4C586AD-D7E3-E29D-00C3-7CD4B97BB0A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662519" y="6085790"/>
            <a:ext cx="7656928" cy="22107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cs-CZ" b="1" dirty="0">
                <a:solidFill>
                  <a:schemeClr val="bg1"/>
                </a:solidFill>
              </a:rPr>
              <a:t>Pardubice 5. září 2024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3578CA85-727C-8299-989F-AD23D514F61D}"/>
              </a:ext>
            </a:extLst>
          </p:cNvPr>
          <p:cNvSpPr txBox="1"/>
          <p:nvPr/>
        </p:nvSpPr>
        <p:spPr>
          <a:xfrm>
            <a:off x="666749" y="772210"/>
            <a:ext cx="5362575" cy="129266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cs-CZ" sz="2600" b="1" dirty="0">
                <a:solidFill>
                  <a:schemeClr val="bg1"/>
                </a:solidFill>
                <a:latin typeface="+mj-lt"/>
              </a:rPr>
              <a:t>Významné železniční stavby v Pardubickém a Královéhradeckém kraji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D9A0A37C-8382-85FC-3047-84C5B3E194A8}"/>
              </a:ext>
            </a:extLst>
          </p:cNvPr>
          <p:cNvSpPr txBox="1">
            <a:spLocks/>
          </p:cNvSpPr>
          <p:nvPr/>
        </p:nvSpPr>
        <p:spPr>
          <a:xfrm>
            <a:off x="662519" y="5381834"/>
            <a:ext cx="8097308" cy="49615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600" b="1" dirty="0">
                <a:solidFill>
                  <a:schemeClr val="bg1"/>
                </a:solidFill>
              </a:rPr>
              <a:t>Bc. Jiří Svoboda, MBA</a:t>
            </a:r>
          </a:p>
          <a:p>
            <a:r>
              <a:rPr lang="cs-CZ" dirty="0">
                <a:solidFill>
                  <a:schemeClr val="bg1"/>
                </a:solidFill>
              </a:rPr>
              <a:t>generální ředitel Správy železnic</a:t>
            </a:r>
          </a:p>
        </p:txBody>
      </p:sp>
    </p:spTree>
    <p:extLst>
      <p:ext uri="{BB962C8B-B14F-4D97-AF65-F5344CB8AC3E}">
        <p14:creationId xmlns:p14="http://schemas.microsoft.com/office/powerpoint/2010/main" val="3430319539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obsah 9" descr="Obsah obrázku trať, venku, budova, železnice&#10;&#10;Popis byl vytvořen automaticky">
            <a:extLst>
              <a:ext uri="{FF2B5EF4-FFF2-40B4-BE49-F238E27FC236}">
                <a16:creationId xmlns:a16="http://schemas.microsoft.com/office/drawing/2014/main" id="{704D1176-32E6-FA81-BA56-BD36CE7D85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06" t="1807"/>
          <a:stretch/>
        </p:blipFill>
        <p:spPr>
          <a:xfrm>
            <a:off x="0" y="1509713"/>
            <a:ext cx="6807200" cy="5348287"/>
          </a:xfrm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D6711FC9-026C-2A1C-A59F-C250FB84B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Investice v Pardubickém a Královohradeckém kraji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5" name="Zástupný symbol obrázku 4">
            <a:extLst>
              <a:ext uri="{FF2B5EF4-FFF2-40B4-BE49-F238E27FC236}">
                <a16:creationId xmlns:a16="http://schemas.microsoft.com/office/drawing/2014/main" id="{7956C06C-2F1B-6EEF-949F-944F7BA321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61442D0-5020-96A8-DFE9-9D535BBCA87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2</a:t>
            </a:fld>
            <a:endParaRPr lang="cs-CZ" dirty="0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B696B6A5-3B31-C8CB-92CE-A70918956491}"/>
              </a:ext>
            </a:extLst>
          </p:cNvPr>
          <p:cNvSpPr/>
          <p:nvPr/>
        </p:nvSpPr>
        <p:spPr>
          <a:xfrm>
            <a:off x="8172450" y="1509714"/>
            <a:ext cx="4019550" cy="5348286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DFA76AD7-C2FD-59E9-23C9-DEBACC2B3A23}"/>
              </a:ext>
            </a:extLst>
          </p:cNvPr>
          <p:cNvSpPr txBox="1">
            <a:spLocks/>
          </p:cNvSpPr>
          <p:nvPr/>
        </p:nvSpPr>
        <p:spPr>
          <a:xfrm>
            <a:off x="6807200" y="1504306"/>
            <a:ext cx="5384800" cy="538107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270000" tIns="180000" rIns="270000" bIns="540000" rtlCol="0" anchor="b" anchorCtr="0">
            <a:spAutoFit/>
          </a:bodyPr>
          <a:lstStyle>
            <a:lvl1pPr marL="216000" indent="-216000" algn="l" defTabSz="914400" rtl="0" eaLnBrk="1" latinLnBrk="0" hangingPunct="1">
              <a:spcBef>
                <a:spcPts val="240"/>
              </a:spcBef>
              <a:buClrTx/>
              <a:buFont typeface="Verdana" pitchFamily="34" charset="0"/>
              <a:buChar char="—"/>
              <a:defRPr sz="15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spcBef>
                <a:spcPts val="240"/>
              </a:spcBef>
              <a:buClrTx/>
              <a:buFont typeface="Verdana" pitchFamily="34" charset="0"/>
              <a:buChar char="—"/>
              <a:defRPr sz="11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spcBef>
                <a:spcPct val="20000"/>
              </a:spcBef>
              <a:buClrTx/>
              <a:buFont typeface="Verdana" pitchFamily="34" charset="0"/>
              <a:buChar char="—"/>
              <a:defRPr sz="11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900000" indent="-216000" algn="l" defTabSz="914400" rtl="0" eaLnBrk="1" latinLnBrk="0" hangingPunct="1">
              <a:spcBef>
                <a:spcPct val="20000"/>
              </a:spcBef>
              <a:buClrTx/>
              <a:buFont typeface="Verdana" pitchFamily="34" charset="0"/>
              <a:buChar char="—"/>
              <a:defRPr sz="11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152000" indent="-216000" algn="l" defTabSz="914400" rtl="0" eaLnBrk="1" latinLnBrk="0" hangingPunct="1">
              <a:spcBef>
                <a:spcPct val="20000"/>
              </a:spcBef>
              <a:buClrTx/>
              <a:buFont typeface="Verdana" pitchFamily="34" charset="0"/>
              <a:buChar char="—"/>
              <a:defRPr sz="11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368000" indent="-216000" algn="l" defTabSz="914400" rtl="0" eaLnBrk="1" latinLnBrk="0" hangingPunct="1">
              <a:spcBef>
                <a:spcPct val="20000"/>
              </a:spcBef>
              <a:buClrTx/>
              <a:buFont typeface="Verdana" pitchFamily="34" charset="0"/>
              <a:buChar char="—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84000" indent="-216000" algn="l" defTabSz="914400" rtl="0" eaLnBrk="1" latinLnBrk="0" hangingPunct="1">
              <a:spcBef>
                <a:spcPct val="20000"/>
              </a:spcBef>
              <a:buClrTx/>
              <a:buFont typeface="Verdana" pitchFamily="34" charset="0"/>
              <a:buChar char="—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000" indent="-216000" algn="l" defTabSz="914400" rtl="0" eaLnBrk="1" latinLnBrk="0" hangingPunct="1">
              <a:spcBef>
                <a:spcPct val="20000"/>
              </a:spcBef>
              <a:buClrTx/>
              <a:buFont typeface="Verdana" pitchFamily="34" charset="0"/>
              <a:buChar char="—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16000" indent="-216000" algn="l" defTabSz="914400" rtl="0" eaLnBrk="1" latinLnBrk="0" hangingPunct="1">
              <a:spcBef>
                <a:spcPct val="20000"/>
              </a:spcBef>
              <a:buClrTx/>
              <a:buFont typeface="Verdana" pitchFamily="34" charset="0"/>
              <a:buChar char="—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endParaRPr lang="cs-CZ" sz="1800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cs-CZ" sz="1800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cs-CZ" sz="1800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cs-CZ" sz="1800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cs-CZ" sz="1800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cs-CZ" sz="1800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cs-CZ" sz="1800" dirty="0">
                <a:solidFill>
                  <a:srgbClr val="002060"/>
                </a:solidFill>
              </a:rPr>
              <a:t>Pardubický kraj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sz="1800" b="0" dirty="0"/>
              <a:t>  8 staveb v realizaci	16,14 mld. Kč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sz="1800" b="0" dirty="0"/>
              <a:t>27 staveb v přípravě	158,30 mld. Kč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sz="1800" b="0" dirty="0"/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sz="1800" dirty="0">
                <a:solidFill>
                  <a:srgbClr val="002060"/>
                </a:solidFill>
              </a:rPr>
              <a:t>Královéhradecký kraj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sz="1800" b="0" dirty="0">
                <a:solidFill>
                  <a:schemeClr val="tx1"/>
                </a:solidFill>
              </a:rPr>
              <a:t>  </a:t>
            </a:r>
            <a:r>
              <a:rPr lang="cs-CZ" sz="1800" b="0" dirty="0"/>
              <a:t>5 staveb v realizaci	 830 mil. Kč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sz="1800" b="0" dirty="0"/>
              <a:t>23 staveb v přípravě	 63,48 mld. Kč</a:t>
            </a:r>
          </a:p>
          <a:p>
            <a:pPr marL="0" indent="0">
              <a:spcBef>
                <a:spcPts val="600"/>
              </a:spcBef>
              <a:buNone/>
            </a:pPr>
            <a:endParaRPr lang="cs-CZ" sz="1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88513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301AEF-5297-8BB6-C149-165594CC7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Železniční uzel Pardubice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C5B5FF5-B91D-5007-F1FE-FAF67606036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3</a:t>
            </a:fld>
            <a:endParaRPr lang="cs-CZ" dirty="0"/>
          </a:p>
        </p:txBody>
      </p:sp>
      <p:pic>
        <p:nvPicPr>
          <p:cNvPr id="15" name="Zástupný symbol obrázku 14" descr="Obsah obrázku text, mapa, atlas&#10;&#10;Popis byl vytvořen automaticky">
            <a:extLst>
              <a:ext uri="{FF2B5EF4-FFF2-40B4-BE49-F238E27FC236}">
                <a16:creationId xmlns:a16="http://schemas.microsoft.com/office/drawing/2014/main" id="{5EB17F58-F4B3-0B87-09EF-2D0E6BADAD5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8" b="9618"/>
          <a:stretch>
            <a:fillRect/>
          </a:stretch>
        </p:blipFill>
        <p:spPr>
          <a:xfrm>
            <a:off x="0" y="877321"/>
            <a:ext cx="12192000" cy="5233216"/>
          </a:xfrm>
        </p:spPr>
      </p:pic>
      <p:grpSp>
        <p:nvGrpSpPr>
          <p:cNvPr id="16" name="Skupina 15">
            <a:extLst>
              <a:ext uri="{FF2B5EF4-FFF2-40B4-BE49-F238E27FC236}">
                <a16:creationId xmlns:a16="http://schemas.microsoft.com/office/drawing/2014/main" id="{DCECC5DA-AC91-0D7B-258C-6AD9CA7C6766}"/>
              </a:ext>
            </a:extLst>
          </p:cNvPr>
          <p:cNvGrpSpPr/>
          <p:nvPr/>
        </p:nvGrpSpPr>
        <p:grpSpPr>
          <a:xfrm>
            <a:off x="2083295" y="3644356"/>
            <a:ext cx="3682856" cy="483960"/>
            <a:chOff x="672541" y="2949779"/>
            <a:chExt cx="3682856" cy="483960"/>
          </a:xfrm>
        </p:grpSpPr>
        <p:sp>
          <p:nvSpPr>
            <p:cNvPr id="17" name="TextovéPole 16">
              <a:extLst>
                <a:ext uri="{FF2B5EF4-FFF2-40B4-BE49-F238E27FC236}">
                  <a16:creationId xmlns:a16="http://schemas.microsoft.com/office/drawing/2014/main" id="{2E9D5CEF-761D-1190-1C3E-87CB8EBE5808}"/>
                </a:ext>
              </a:extLst>
            </p:cNvPr>
            <p:cNvSpPr txBox="1"/>
            <p:nvPr/>
          </p:nvSpPr>
          <p:spPr>
            <a:xfrm>
              <a:off x="672541" y="2949779"/>
              <a:ext cx="3369046" cy="483960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Zdvoukolejnění trati</a:t>
              </a:r>
            </a:p>
            <a:p>
              <a:r>
                <a:rPr lang="cs-CZ" sz="1100" b="1" dirty="0">
                  <a:solidFill>
                    <a:schemeClr val="bg1"/>
                  </a:solidFill>
                </a:rPr>
                <a:t>Pardubice-Rosice nad Labem – Stéblová </a:t>
              </a:r>
            </a:p>
          </p:txBody>
        </p:sp>
        <p:sp>
          <p:nvSpPr>
            <p:cNvPr id="18" name="Rovnoramenný trojúhelník 17">
              <a:extLst>
                <a:ext uri="{FF2B5EF4-FFF2-40B4-BE49-F238E27FC236}">
                  <a16:creationId xmlns:a16="http://schemas.microsoft.com/office/drawing/2014/main" id="{48695ADA-1913-E230-4592-53B4884C6CE2}"/>
                </a:ext>
              </a:extLst>
            </p:cNvPr>
            <p:cNvSpPr/>
            <p:nvPr/>
          </p:nvSpPr>
          <p:spPr>
            <a:xfrm rot="5400000">
              <a:off x="4135812" y="2930222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6A3E6DBE-FAC9-A3F6-87D5-15BC0EE56BDF}"/>
              </a:ext>
            </a:extLst>
          </p:cNvPr>
          <p:cNvGrpSpPr/>
          <p:nvPr/>
        </p:nvGrpSpPr>
        <p:grpSpPr>
          <a:xfrm>
            <a:off x="3842135" y="2411301"/>
            <a:ext cx="2251220" cy="314683"/>
            <a:chOff x="2104177" y="2949779"/>
            <a:chExt cx="2251220" cy="314683"/>
          </a:xfrm>
        </p:grpSpPr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id="{D27820D6-1EE4-E13D-C5A2-CFF9070D5196}"/>
                </a:ext>
              </a:extLst>
            </p:cNvPr>
            <p:cNvSpPr txBox="1"/>
            <p:nvPr/>
          </p:nvSpPr>
          <p:spPr>
            <a:xfrm>
              <a:off x="2104177" y="2949779"/>
              <a:ext cx="1972830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Výstavba TNS Stéblová</a:t>
              </a:r>
            </a:p>
          </p:txBody>
        </p:sp>
        <p:sp>
          <p:nvSpPr>
            <p:cNvPr id="21" name="Rovnoramenný trojúhelník 20">
              <a:extLst>
                <a:ext uri="{FF2B5EF4-FFF2-40B4-BE49-F238E27FC236}">
                  <a16:creationId xmlns:a16="http://schemas.microsoft.com/office/drawing/2014/main" id="{F8CF5DE9-195D-C89E-5A26-712734C6768A}"/>
                </a:ext>
              </a:extLst>
            </p:cNvPr>
            <p:cNvSpPr/>
            <p:nvPr/>
          </p:nvSpPr>
          <p:spPr>
            <a:xfrm rot="5400000">
              <a:off x="4135812" y="2930222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Skupina 21">
            <a:extLst>
              <a:ext uri="{FF2B5EF4-FFF2-40B4-BE49-F238E27FC236}">
                <a16:creationId xmlns:a16="http://schemas.microsoft.com/office/drawing/2014/main" id="{A58CD564-D817-A3F8-34E9-874D71078811}"/>
              </a:ext>
            </a:extLst>
          </p:cNvPr>
          <p:cNvGrpSpPr/>
          <p:nvPr/>
        </p:nvGrpSpPr>
        <p:grpSpPr>
          <a:xfrm>
            <a:off x="2830102" y="5138804"/>
            <a:ext cx="3414270" cy="590934"/>
            <a:chOff x="-1162733" y="2673528"/>
            <a:chExt cx="3414270" cy="590934"/>
          </a:xfrm>
        </p:grpSpPr>
        <p:sp>
          <p:nvSpPr>
            <p:cNvPr id="23" name="TextovéPole 22">
              <a:extLst>
                <a:ext uri="{FF2B5EF4-FFF2-40B4-BE49-F238E27FC236}">
                  <a16:creationId xmlns:a16="http://schemas.microsoft.com/office/drawing/2014/main" id="{650DDFEE-240A-F07B-D5FF-5E0522FA6864}"/>
                </a:ext>
              </a:extLst>
            </p:cNvPr>
            <p:cNvSpPr txBox="1"/>
            <p:nvPr/>
          </p:nvSpPr>
          <p:spPr>
            <a:xfrm>
              <a:off x="-1162733" y="2949779"/>
              <a:ext cx="3396296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Modernizace železničního uzlu Pardubice</a:t>
              </a:r>
            </a:p>
          </p:txBody>
        </p:sp>
        <p:sp>
          <p:nvSpPr>
            <p:cNvPr id="24" name="Rovnoramenný trojúhelník 23">
              <a:extLst>
                <a:ext uri="{FF2B5EF4-FFF2-40B4-BE49-F238E27FC236}">
                  <a16:creationId xmlns:a16="http://schemas.microsoft.com/office/drawing/2014/main" id="{9E0898BB-96F2-B3E7-7FE1-D555B1FF656E}"/>
                </a:ext>
              </a:extLst>
            </p:cNvPr>
            <p:cNvSpPr/>
            <p:nvPr/>
          </p:nvSpPr>
          <p:spPr>
            <a:xfrm>
              <a:off x="2051510" y="2673528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Skupina 24">
            <a:extLst>
              <a:ext uri="{FF2B5EF4-FFF2-40B4-BE49-F238E27FC236}">
                <a16:creationId xmlns:a16="http://schemas.microsoft.com/office/drawing/2014/main" id="{A0541E6A-45B2-2F5B-46F2-5FCBCDF8B570}"/>
              </a:ext>
            </a:extLst>
          </p:cNvPr>
          <p:cNvGrpSpPr/>
          <p:nvPr/>
        </p:nvGrpSpPr>
        <p:grpSpPr>
          <a:xfrm>
            <a:off x="6804014" y="4981462"/>
            <a:ext cx="4335040" cy="314683"/>
            <a:chOff x="8685243" y="3617731"/>
            <a:chExt cx="4335040" cy="314683"/>
          </a:xfrm>
        </p:grpSpPr>
        <p:sp>
          <p:nvSpPr>
            <p:cNvPr id="26" name="TextovéPole 25">
              <a:extLst>
                <a:ext uri="{FF2B5EF4-FFF2-40B4-BE49-F238E27FC236}">
                  <a16:creationId xmlns:a16="http://schemas.microsoft.com/office/drawing/2014/main" id="{7CDF776A-082E-335D-8071-F89F17389C30}"/>
                </a:ext>
              </a:extLst>
            </p:cNvPr>
            <p:cNvSpPr txBox="1"/>
            <p:nvPr/>
          </p:nvSpPr>
          <p:spPr>
            <a:xfrm>
              <a:off x="8961288" y="3617731"/>
              <a:ext cx="4058995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Výstavba železniční zastávky Pardubice centrum</a:t>
              </a:r>
            </a:p>
          </p:txBody>
        </p:sp>
        <p:sp>
          <p:nvSpPr>
            <p:cNvPr id="27" name="Rovnoramenný trojúhelník 26">
              <a:extLst>
                <a:ext uri="{FF2B5EF4-FFF2-40B4-BE49-F238E27FC236}">
                  <a16:creationId xmlns:a16="http://schemas.microsoft.com/office/drawing/2014/main" id="{66BF8E93-A8BC-568A-AFCB-4011A8106ED3}"/>
                </a:ext>
              </a:extLst>
            </p:cNvPr>
            <p:cNvSpPr/>
            <p:nvPr/>
          </p:nvSpPr>
          <p:spPr>
            <a:xfrm rot="16200000">
              <a:off x="8704800" y="3598174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Skupina 27">
            <a:extLst>
              <a:ext uri="{FF2B5EF4-FFF2-40B4-BE49-F238E27FC236}">
                <a16:creationId xmlns:a16="http://schemas.microsoft.com/office/drawing/2014/main" id="{5CA2E387-598A-F1A1-2D7E-5D0894F8A30A}"/>
              </a:ext>
            </a:extLst>
          </p:cNvPr>
          <p:cNvGrpSpPr/>
          <p:nvPr/>
        </p:nvGrpSpPr>
        <p:grpSpPr>
          <a:xfrm>
            <a:off x="6044345" y="4246672"/>
            <a:ext cx="3903219" cy="589389"/>
            <a:chOff x="5294519" y="2219167"/>
            <a:chExt cx="3903219" cy="589389"/>
          </a:xfrm>
        </p:grpSpPr>
        <p:sp>
          <p:nvSpPr>
            <p:cNvPr id="29" name="TextovéPole 28">
              <a:extLst>
                <a:ext uri="{FF2B5EF4-FFF2-40B4-BE49-F238E27FC236}">
                  <a16:creationId xmlns:a16="http://schemas.microsoft.com/office/drawing/2014/main" id="{60B73297-17CD-A4BE-5718-211328AA23AF}"/>
                </a:ext>
              </a:extLst>
            </p:cNvPr>
            <p:cNvSpPr txBox="1"/>
            <p:nvPr/>
          </p:nvSpPr>
          <p:spPr>
            <a:xfrm>
              <a:off x="5294520" y="2219167"/>
              <a:ext cx="3903218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Rekonstrukce nádražní budovy v </a:t>
              </a:r>
              <a:r>
                <a:rPr lang="cs-CZ" sz="1100" b="1" dirty="0" err="1">
                  <a:solidFill>
                    <a:schemeClr val="bg1"/>
                  </a:solidFill>
                </a:rPr>
                <a:t>žst</a:t>
              </a:r>
              <a:r>
                <a:rPr lang="cs-CZ" sz="1100" b="1" dirty="0">
                  <a:solidFill>
                    <a:schemeClr val="bg1"/>
                  </a:solidFill>
                </a:rPr>
                <a:t>. Pardubice</a:t>
              </a:r>
            </a:p>
          </p:txBody>
        </p:sp>
        <p:sp>
          <p:nvSpPr>
            <p:cNvPr id="30" name="Rovnoramenný trojúhelník 29">
              <a:extLst>
                <a:ext uri="{FF2B5EF4-FFF2-40B4-BE49-F238E27FC236}">
                  <a16:creationId xmlns:a16="http://schemas.microsoft.com/office/drawing/2014/main" id="{32F13897-C44B-18C1-B8CD-18E7A00F9ED1}"/>
                </a:ext>
              </a:extLst>
            </p:cNvPr>
            <p:cNvSpPr/>
            <p:nvPr/>
          </p:nvSpPr>
          <p:spPr>
            <a:xfrm rot="10800000">
              <a:off x="5294519" y="2569414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Skupina 30">
            <a:extLst>
              <a:ext uri="{FF2B5EF4-FFF2-40B4-BE49-F238E27FC236}">
                <a16:creationId xmlns:a16="http://schemas.microsoft.com/office/drawing/2014/main" id="{BA6A4D4E-348A-E626-B397-EC47624C3AC9}"/>
              </a:ext>
            </a:extLst>
          </p:cNvPr>
          <p:cNvGrpSpPr/>
          <p:nvPr/>
        </p:nvGrpSpPr>
        <p:grpSpPr>
          <a:xfrm>
            <a:off x="6923584" y="1330570"/>
            <a:ext cx="1799705" cy="589331"/>
            <a:chOff x="9584256" y="3884400"/>
            <a:chExt cx="1799705" cy="589331"/>
          </a:xfrm>
        </p:grpSpPr>
        <p:sp>
          <p:nvSpPr>
            <p:cNvPr id="32" name="TextovéPole 31">
              <a:extLst>
                <a:ext uri="{FF2B5EF4-FFF2-40B4-BE49-F238E27FC236}">
                  <a16:creationId xmlns:a16="http://schemas.microsoft.com/office/drawing/2014/main" id="{9A94677C-DC0A-0232-147E-3EA1B5DE620A}"/>
                </a:ext>
              </a:extLst>
            </p:cNvPr>
            <p:cNvSpPr txBox="1"/>
            <p:nvPr/>
          </p:nvSpPr>
          <p:spPr>
            <a:xfrm>
              <a:off x="9584256" y="4159048"/>
              <a:ext cx="1799705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směr Hradec Králové</a:t>
              </a:r>
            </a:p>
          </p:txBody>
        </p:sp>
        <p:sp>
          <p:nvSpPr>
            <p:cNvPr id="33" name="Rovnoramenný trojúhelník 32">
              <a:extLst>
                <a:ext uri="{FF2B5EF4-FFF2-40B4-BE49-F238E27FC236}">
                  <a16:creationId xmlns:a16="http://schemas.microsoft.com/office/drawing/2014/main" id="{6547F29A-6A23-7B60-F897-671CA269BA7F}"/>
                </a:ext>
              </a:extLst>
            </p:cNvPr>
            <p:cNvSpPr/>
            <p:nvPr/>
          </p:nvSpPr>
          <p:spPr>
            <a:xfrm>
              <a:off x="9584256" y="3884400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18C0864C-F0E1-7E6E-DC7C-B67F4F6D710C}"/>
              </a:ext>
            </a:extLst>
          </p:cNvPr>
          <p:cNvGrpSpPr/>
          <p:nvPr/>
        </p:nvGrpSpPr>
        <p:grpSpPr>
          <a:xfrm>
            <a:off x="9903442" y="5679825"/>
            <a:ext cx="1488283" cy="314683"/>
            <a:chOff x="8158450" y="3739625"/>
            <a:chExt cx="1488283" cy="314683"/>
          </a:xfrm>
        </p:grpSpPr>
        <p:sp>
          <p:nvSpPr>
            <p:cNvPr id="35" name="TextovéPole 34">
              <a:extLst>
                <a:ext uri="{FF2B5EF4-FFF2-40B4-BE49-F238E27FC236}">
                  <a16:creationId xmlns:a16="http://schemas.microsoft.com/office/drawing/2014/main" id="{E4ECBE5B-9DFF-6810-E538-5339CAFFCF33}"/>
                </a:ext>
              </a:extLst>
            </p:cNvPr>
            <p:cNvSpPr txBox="1"/>
            <p:nvPr/>
          </p:nvSpPr>
          <p:spPr>
            <a:xfrm>
              <a:off x="8158450" y="3739625"/>
              <a:ext cx="1166520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směr Choceň</a:t>
              </a:r>
            </a:p>
          </p:txBody>
        </p:sp>
        <p:sp>
          <p:nvSpPr>
            <p:cNvPr id="36" name="Rovnoramenný trojúhelník 35">
              <a:extLst>
                <a:ext uri="{FF2B5EF4-FFF2-40B4-BE49-F238E27FC236}">
                  <a16:creationId xmlns:a16="http://schemas.microsoft.com/office/drawing/2014/main" id="{387D2D69-A203-C346-37B2-2D85DDA5C288}"/>
                </a:ext>
              </a:extLst>
            </p:cNvPr>
            <p:cNvSpPr/>
            <p:nvPr/>
          </p:nvSpPr>
          <p:spPr>
            <a:xfrm rot="5400000">
              <a:off x="9427148" y="3720068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Skupina 36">
            <a:extLst>
              <a:ext uri="{FF2B5EF4-FFF2-40B4-BE49-F238E27FC236}">
                <a16:creationId xmlns:a16="http://schemas.microsoft.com/office/drawing/2014/main" id="{F7B5270C-711B-29D9-0B3E-CC92791B83C6}"/>
              </a:ext>
            </a:extLst>
          </p:cNvPr>
          <p:cNvGrpSpPr/>
          <p:nvPr/>
        </p:nvGrpSpPr>
        <p:grpSpPr>
          <a:xfrm>
            <a:off x="763344" y="4246672"/>
            <a:ext cx="1330731" cy="314685"/>
            <a:chOff x="4167243" y="1858923"/>
            <a:chExt cx="1330731" cy="314685"/>
          </a:xfrm>
        </p:grpSpPr>
        <p:sp>
          <p:nvSpPr>
            <p:cNvPr id="38" name="TextovéPole 37">
              <a:extLst>
                <a:ext uri="{FF2B5EF4-FFF2-40B4-BE49-F238E27FC236}">
                  <a16:creationId xmlns:a16="http://schemas.microsoft.com/office/drawing/2014/main" id="{3DD0B8D2-F647-3C00-B4DA-122FFA4F97F9}"/>
                </a:ext>
              </a:extLst>
            </p:cNvPr>
            <p:cNvSpPr txBox="1"/>
            <p:nvPr/>
          </p:nvSpPr>
          <p:spPr>
            <a:xfrm>
              <a:off x="4445268" y="1858925"/>
              <a:ext cx="1052706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směr Praha</a:t>
              </a:r>
            </a:p>
          </p:txBody>
        </p:sp>
        <p:sp>
          <p:nvSpPr>
            <p:cNvPr id="39" name="Rovnoramenný trojúhelník 38">
              <a:extLst>
                <a:ext uri="{FF2B5EF4-FFF2-40B4-BE49-F238E27FC236}">
                  <a16:creationId xmlns:a16="http://schemas.microsoft.com/office/drawing/2014/main" id="{6BC8BEF4-33A7-D6E4-099B-175C7A1380B3}"/>
                </a:ext>
              </a:extLst>
            </p:cNvPr>
            <p:cNvSpPr/>
            <p:nvPr/>
          </p:nvSpPr>
          <p:spPr>
            <a:xfrm rot="16200000">
              <a:off x="4186800" y="1839366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36DD7CE-ECEA-D8B6-67AE-FBF14944DCB1}"/>
              </a:ext>
            </a:extLst>
          </p:cNvPr>
          <p:cNvSpPr txBox="1">
            <a:spLocks/>
          </p:cNvSpPr>
          <p:nvPr/>
        </p:nvSpPr>
        <p:spPr>
          <a:xfrm>
            <a:off x="1109081" y="6327369"/>
            <a:ext cx="7656928" cy="221070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00" dirty="0"/>
              <a:t>Významné železniční stavby v Pardubickém a Královéhradeckém kraji</a:t>
            </a:r>
          </a:p>
        </p:txBody>
      </p:sp>
    </p:spTree>
    <p:extLst>
      <p:ext uri="{BB962C8B-B14F-4D97-AF65-F5344CB8AC3E}">
        <p14:creationId xmlns:p14="http://schemas.microsoft.com/office/powerpoint/2010/main" val="206969499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100" dirty="0"/>
              <a:t>Významné železniční stavby v Pardubickém a Královéhradeckém kraji</a:t>
            </a: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Zastávka Pardubice-Semtín po rekonstrukci</a:t>
            </a:r>
          </a:p>
        </p:txBody>
      </p:sp>
      <p:pic>
        <p:nvPicPr>
          <p:cNvPr id="12" name="Zástupný symbol obrázku 6" descr="Obsah obrázku venku, obloha, trať, železnice&#10;&#10;Popis byl vytvořen automaticky">
            <a:extLst>
              <a:ext uri="{FF2B5EF4-FFF2-40B4-BE49-F238E27FC236}">
                <a16:creationId xmlns:a16="http://schemas.microsoft.com/office/drawing/2014/main" id="{4CE39E0F-28C5-FB9E-A3D1-647A3DB938B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t="-51" r="-26" b="12953"/>
          <a:stretch/>
        </p:blipFill>
        <p:spPr>
          <a:xfrm>
            <a:off x="0" y="-3175"/>
            <a:ext cx="12195175" cy="5470525"/>
          </a:xfrm>
        </p:spPr>
      </p:pic>
    </p:spTree>
    <p:extLst>
      <p:ext uri="{BB962C8B-B14F-4D97-AF65-F5344CB8AC3E}">
        <p14:creationId xmlns:p14="http://schemas.microsoft.com/office/powerpoint/2010/main" val="78437875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100" dirty="0"/>
              <a:t>Významné železniční stavby v Pardubickém a Královéhradeckém kraji</a:t>
            </a: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Stanice Pardubice hl. n. po rekonstrukci</a:t>
            </a:r>
          </a:p>
        </p:txBody>
      </p:sp>
      <p:pic>
        <p:nvPicPr>
          <p:cNvPr id="15" name="Zástupný symbol obrázku 14" descr="Obsah obrázku obloha, mrak, venku, trať&#10;&#10;Popis byl vytvořen automaticky">
            <a:extLst>
              <a:ext uri="{FF2B5EF4-FFF2-40B4-BE49-F238E27FC236}">
                <a16:creationId xmlns:a16="http://schemas.microsoft.com/office/drawing/2014/main" id="{29554F00-5BB6-7652-9F1B-A0E036D4DE9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6356" b="163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913167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6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100" dirty="0"/>
              <a:t>Významné železniční stavby v Pardubickém a Královéhradeckém kraji</a:t>
            </a: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Vizualizace odbavovací haly v Pardubicích</a:t>
            </a:r>
          </a:p>
        </p:txBody>
      </p:sp>
      <p:pic>
        <p:nvPicPr>
          <p:cNvPr id="9" name="Zástupný symbol obrázku 6" descr="Obsah obrázku obloha, venku, budova, mrak&#10;&#10;Popis byl vytvořen automaticky">
            <a:extLst>
              <a:ext uri="{FF2B5EF4-FFF2-40B4-BE49-F238E27FC236}">
                <a16:creationId xmlns:a16="http://schemas.microsoft.com/office/drawing/2014/main" id="{8226D292-B543-D711-A1AF-E5874720ED1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50" b="18350"/>
          <a:stretch>
            <a:fillRect/>
          </a:stretch>
        </p:blipFill>
        <p:spPr>
          <a:xfrm>
            <a:off x="0" y="-3175"/>
            <a:ext cx="12195175" cy="5470525"/>
          </a:xfrm>
        </p:spPr>
      </p:pic>
    </p:spTree>
    <p:extLst>
      <p:ext uri="{BB962C8B-B14F-4D97-AF65-F5344CB8AC3E}">
        <p14:creationId xmlns:p14="http://schemas.microsoft.com/office/powerpoint/2010/main" val="181179057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834984-FD03-F8B3-AA3B-D8C89F7EE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Železniční uzel Česká Třebová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FD09B47-5395-EDC2-C9E5-1D433688A23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7</a:t>
            </a:fld>
            <a:endParaRPr lang="cs-CZ" dirty="0"/>
          </a:p>
        </p:txBody>
      </p:sp>
      <p:pic>
        <p:nvPicPr>
          <p:cNvPr id="7" name="Zástupný symbol obrázku 6" descr="Obsah obrázku text, mapa, atlas&#10;&#10;Popis byl vytvořen automaticky">
            <a:extLst>
              <a:ext uri="{FF2B5EF4-FFF2-40B4-BE49-F238E27FC236}">
                <a16:creationId xmlns:a16="http://schemas.microsoft.com/office/drawing/2014/main" id="{8EF3098E-8BE7-0D0B-E505-5FFF1D879FA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" b="7278"/>
          <a:stretch>
            <a:fillRect/>
          </a:stretch>
        </p:blipFill>
        <p:spPr>
          <a:xfrm>
            <a:off x="0" y="877321"/>
            <a:ext cx="12192000" cy="5233216"/>
          </a:xfrm>
        </p:spPr>
      </p:pic>
      <p:grpSp>
        <p:nvGrpSpPr>
          <p:cNvPr id="8" name="Skupina 7">
            <a:extLst>
              <a:ext uri="{FF2B5EF4-FFF2-40B4-BE49-F238E27FC236}">
                <a16:creationId xmlns:a16="http://schemas.microsoft.com/office/drawing/2014/main" id="{2A81FC10-C741-E8F6-4518-5C0509813B31}"/>
              </a:ext>
            </a:extLst>
          </p:cNvPr>
          <p:cNvGrpSpPr/>
          <p:nvPr/>
        </p:nvGrpSpPr>
        <p:grpSpPr>
          <a:xfrm>
            <a:off x="6093355" y="1256680"/>
            <a:ext cx="1708335" cy="589331"/>
            <a:chOff x="9584256" y="3884400"/>
            <a:chExt cx="1708335" cy="589331"/>
          </a:xfrm>
        </p:grpSpPr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DDE92DC2-6B51-A0D6-0DF3-C91875F21D1B}"/>
                </a:ext>
              </a:extLst>
            </p:cNvPr>
            <p:cNvSpPr txBox="1"/>
            <p:nvPr/>
          </p:nvSpPr>
          <p:spPr>
            <a:xfrm>
              <a:off x="9584256" y="4159048"/>
              <a:ext cx="1708335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směr Ústí nad Orlicí</a:t>
              </a:r>
            </a:p>
          </p:txBody>
        </p:sp>
        <p:sp>
          <p:nvSpPr>
            <p:cNvPr id="10" name="Rovnoramenný trojúhelník 9">
              <a:extLst>
                <a:ext uri="{FF2B5EF4-FFF2-40B4-BE49-F238E27FC236}">
                  <a16:creationId xmlns:a16="http://schemas.microsoft.com/office/drawing/2014/main" id="{83E8239C-CADC-A1F3-AB3F-69C65C20FA26}"/>
                </a:ext>
              </a:extLst>
            </p:cNvPr>
            <p:cNvSpPr/>
            <p:nvPr/>
          </p:nvSpPr>
          <p:spPr>
            <a:xfrm>
              <a:off x="9584256" y="3884400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8422EC1-6969-5D36-B0DF-ADE08E71DD0A}"/>
              </a:ext>
            </a:extLst>
          </p:cNvPr>
          <p:cNvGrpSpPr/>
          <p:nvPr/>
        </p:nvGrpSpPr>
        <p:grpSpPr>
          <a:xfrm>
            <a:off x="7038770" y="5384435"/>
            <a:ext cx="964541" cy="590779"/>
            <a:chOff x="9584256" y="4159048"/>
            <a:chExt cx="964541" cy="590779"/>
          </a:xfrm>
        </p:grpSpPr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E07236F9-861D-878E-4F9C-2E685B8F7490}"/>
                </a:ext>
              </a:extLst>
            </p:cNvPr>
            <p:cNvSpPr txBox="1"/>
            <p:nvPr/>
          </p:nvSpPr>
          <p:spPr>
            <a:xfrm>
              <a:off x="9584256" y="4159048"/>
              <a:ext cx="964541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směr Brno</a:t>
              </a:r>
            </a:p>
          </p:txBody>
        </p:sp>
        <p:sp>
          <p:nvSpPr>
            <p:cNvPr id="13" name="Rovnoramenný trojúhelník 12">
              <a:extLst>
                <a:ext uri="{FF2B5EF4-FFF2-40B4-BE49-F238E27FC236}">
                  <a16:creationId xmlns:a16="http://schemas.microsoft.com/office/drawing/2014/main" id="{591736C8-19B2-3FF8-7C28-2B7F05D55506}"/>
                </a:ext>
              </a:extLst>
            </p:cNvPr>
            <p:cNvSpPr/>
            <p:nvPr/>
          </p:nvSpPr>
          <p:spPr>
            <a:xfrm rot="10800000">
              <a:off x="9584256" y="4510685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52F26714-0273-1CD5-A627-FF3B80440800}"/>
              </a:ext>
            </a:extLst>
          </p:cNvPr>
          <p:cNvGrpSpPr/>
          <p:nvPr/>
        </p:nvGrpSpPr>
        <p:grpSpPr>
          <a:xfrm>
            <a:off x="2159533" y="3198872"/>
            <a:ext cx="4033835" cy="314683"/>
            <a:chOff x="321562" y="2949779"/>
            <a:chExt cx="4033835" cy="314683"/>
          </a:xfrm>
        </p:grpSpPr>
        <p:sp>
          <p:nvSpPr>
            <p:cNvPr id="15" name="TextovéPole 14">
              <a:extLst>
                <a:ext uri="{FF2B5EF4-FFF2-40B4-BE49-F238E27FC236}">
                  <a16:creationId xmlns:a16="http://schemas.microsoft.com/office/drawing/2014/main" id="{2089F9AC-D66C-BC80-94E6-552B827603C6}"/>
                </a:ext>
              </a:extLst>
            </p:cNvPr>
            <p:cNvSpPr txBox="1"/>
            <p:nvPr/>
          </p:nvSpPr>
          <p:spPr>
            <a:xfrm>
              <a:off x="321562" y="2949779"/>
              <a:ext cx="3761781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Modernizace železničního uzlu Česká Třebová</a:t>
              </a:r>
            </a:p>
          </p:txBody>
        </p:sp>
        <p:sp>
          <p:nvSpPr>
            <p:cNvPr id="16" name="Rovnoramenný trojúhelník 15">
              <a:extLst>
                <a:ext uri="{FF2B5EF4-FFF2-40B4-BE49-F238E27FC236}">
                  <a16:creationId xmlns:a16="http://schemas.microsoft.com/office/drawing/2014/main" id="{975A7614-B837-041B-CA87-6AAA95C6368D}"/>
                </a:ext>
              </a:extLst>
            </p:cNvPr>
            <p:cNvSpPr/>
            <p:nvPr/>
          </p:nvSpPr>
          <p:spPr>
            <a:xfrm rot="5400000">
              <a:off x="4135812" y="2930222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1B81437-3B93-DB2F-480E-B529450972B2}"/>
              </a:ext>
            </a:extLst>
          </p:cNvPr>
          <p:cNvSpPr txBox="1">
            <a:spLocks/>
          </p:cNvSpPr>
          <p:nvPr/>
        </p:nvSpPr>
        <p:spPr>
          <a:xfrm>
            <a:off x="1109081" y="6327369"/>
            <a:ext cx="7656928" cy="221070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00" dirty="0"/>
              <a:t>Významné železniční stavby v Pardubickém a Královéhradeckém kraji</a:t>
            </a:r>
          </a:p>
        </p:txBody>
      </p:sp>
    </p:spTree>
    <p:extLst>
      <p:ext uri="{BB962C8B-B14F-4D97-AF65-F5344CB8AC3E}">
        <p14:creationId xmlns:p14="http://schemas.microsoft.com/office/powerpoint/2010/main" val="147168469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3CC3284B-5EF9-64D3-4148-CFB65B1B2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19" y="1160712"/>
            <a:ext cx="10356002" cy="4410561"/>
          </a:xfrm>
        </p:spPr>
        <p:txBody>
          <a:bodyPr vert="horz" lIns="0" tIns="0" rIns="0" bIns="0" rtlCol="0" anchor="t">
            <a:noAutofit/>
          </a:bodyPr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Realizace </a:t>
            </a:r>
            <a:r>
              <a:rPr lang="cs-CZ" b="1" dirty="0"/>
              <a:t>2024–2031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Hlavní důvody</a:t>
            </a:r>
          </a:p>
          <a:p>
            <a:pPr marL="64579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Komplexní rekonstrukce uzlu</a:t>
            </a:r>
          </a:p>
          <a:p>
            <a:pPr marL="64579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Zvýšení traťové rychlosti</a:t>
            </a:r>
            <a:endParaRPr lang="cs-CZ" b="0" dirty="0"/>
          </a:p>
          <a:p>
            <a:pPr marL="64579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Modernizace nástupišť </a:t>
            </a:r>
            <a:r>
              <a:rPr lang="cs-CZ" b="0" dirty="0"/>
              <a:t>a zajištění bezbariérových přístupů</a:t>
            </a:r>
          </a:p>
          <a:p>
            <a:pPr marL="64579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>
              <a:ea typeface="Verdana"/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Součást staveb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0" dirty="0"/>
              <a:t>Rekonstrukce nebo novostavba </a:t>
            </a:r>
            <a:r>
              <a:rPr lang="cs-CZ" dirty="0"/>
              <a:t>47 mostů a propustků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Prodloužení podchodu </a:t>
            </a:r>
            <a:r>
              <a:rPr lang="cs-CZ" b="0" dirty="0"/>
              <a:t>pod celou stanicí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0" dirty="0"/>
              <a:t>Nové</a:t>
            </a:r>
            <a:r>
              <a:rPr lang="cs-CZ" dirty="0"/>
              <a:t> zabezpečovací a sdělovací zařízení</a:t>
            </a:r>
          </a:p>
          <a:p>
            <a:pPr lvl="1">
              <a:spcBef>
                <a:spcPts val="600"/>
              </a:spcBef>
            </a:pPr>
            <a:endParaRPr lang="cs-CZ" b="0" dirty="0"/>
          </a:p>
          <a:p>
            <a:endParaRPr lang="cs-CZ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8ED37DD7-2757-BABB-7DB2-BC3C40B89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518" y="360000"/>
            <a:ext cx="10356002" cy="800712"/>
          </a:xfrm>
        </p:spPr>
        <p:txBody>
          <a:bodyPr/>
          <a:lstStyle/>
          <a:p>
            <a:r>
              <a:rPr lang="cs-CZ" dirty="0"/>
              <a:t>Modernizace železničního uzlu Česká Třebová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4B19ACE-E3D4-5658-1C78-E263190E394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8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640B4A7-486A-4E51-DF0B-84F76ADA29D4}"/>
              </a:ext>
            </a:extLst>
          </p:cNvPr>
          <p:cNvSpPr txBox="1">
            <a:spLocks/>
          </p:cNvSpPr>
          <p:nvPr/>
        </p:nvSpPr>
        <p:spPr>
          <a:xfrm>
            <a:off x="1109081" y="6327369"/>
            <a:ext cx="7656928" cy="221070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00" dirty="0"/>
              <a:t>Významné železniční stavby v Pardubickém a Královéhradeckém kraji</a:t>
            </a:r>
          </a:p>
        </p:txBody>
      </p:sp>
    </p:spTree>
    <p:extLst>
      <p:ext uri="{BB962C8B-B14F-4D97-AF65-F5344CB8AC3E}">
        <p14:creationId xmlns:p14="http://schemas.microsoft.com/office/powerpoint/2010/main" val="2018921706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9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100"/>
              <a:t>Významné železniční stavby v Pardubickém a Královéhradeckém kraji</a:t>
            </a:r>
            <a:endParaRPr lang="cs-CZ" sz="1100" dirty="0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Vizualizace stanice Česká Třebová</a:t>
            </a:r>
          </a:p>
        </p:txBody>
      </p:sp>
      <p:pic>
        <p:nvPicPr>
          <p:cNvPr id="13" name="Zástupný symbol obrázku 12" descr="Obsah obrázku trať, venku, vozidlo, Pozemní vozidlo&#10;&#10;Popis byl vytvořen automaticky">
            <a:extLst>
              <a:ext uri="{FF2B5EF4-FFF2-40B4-BE49-F238E27FC236}">
                <a16:creationId xmlns:a16="http://schemas.microsoft.com/office/drawing/2014/main" id="{EC09FC35-3EAF-A56B-4284-DBB6FC83EE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26" t="14363" r="-26" b="18349"/>
          <a:stretch/>
        </p:blipFill>
        <p:spPr>
          <a:xfrm>
            <a:off x="-613" y="-2383"/>
            <a:ext cx="12195788" cy="5469733"/>
          </a:xfrm>
        </p:spPr>
      </p:pic>
    </p:spTree>
    <p:extLst>
      <p:ext uri="{BB962C8B-B14F-4D97-AF65-F5344CB8AC3E}">
        <p14:creationId xmlns:p14="http://schemas.microsoft.com/office/powerpoint/2010/main" val="38061998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FA26A7-0AB4-1E31-BD45-7ECE9E8F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519" y="360000"/>
            <a:ext cx="10861674" cy="800712"/>
          </a:xfrm>
        </p:spPr>
        <p:txBody>
          <a:bodyPr/>
          <a:lstStyle/>
          <a:p>
            <a:r>
              <a:rPr lang="it-IT" dirty="0"/>
              <a:t>Týniště nad Orlicí – Čast</a:t>
            </a:r>
            <a:r>
              <a:rPr lang="cs-CZ" dirty="0"/>
              <a:t>o</a:t>
            </a:r>
            <a:r>
              <a:rPr lang="it-IT" dirty="0"/>
              <a:t>lovice – Solnice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A879AA0-DA8C-4DA3-AB02-761DD232CD5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10</a:t>
            </a:fld>
            <a:endParaRPr lang="cs-CZ" dirty="0"/>
          </a:p>
        </p:txBody>
      </p:sp>
      <p:pic>
        <p:nvPicPr>
          <p:cNvPr id="7" name="Zástupný symbol obrázku 6" descr="Obsah obrázku mapa&#10;&#10;Popis byl vytvořen automaticky">
            <a:extLst>
              <a:ext uri="{FF2B5EF4-FFF2-40B4-BE49-F238E27FC236}">
                <a16:creationId xmlns:a16="http://schemas.microsoft.com/office/drawing/2014/main" id="{1F31BE21-1A4F-346D-4F97-78724615095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9" b="9629"/>
          <a:stretch>
            <a:fillRect/>
          </a:stretch>
        </p:blipFill>
        <p:spPr>
          <a:xfrm>
            <a:off x="0" y="877321"/>
            <a:ext cx="12192000" cy="5302902"/>
          </a:xfrm>
        </p:spPr>
      </p:pic>
      <p:grpSp>
        <p:nvGrpSpPr>
          <p:cNvPr id="8" name="Skupina 7">
            <a:extLst>
              <a:ext uri="{FF2B5EF4-FFF2-40B4-BE49-F238E27FC236}">
                <a16:creationId xmlns:a16="http://schemas.microsoft.com/office/drawing/2014/main" id="{5F8017D7-E6F4-093D-0101-0C4EECD20B85}"/>
              </a:ext>
            </a:extLst>
          </p:cNvPr>
          <p:cNvGrpSpPr/>
          <p:nvPr/>
        </p:nvGrpSpPr>
        <p:grpSpPr>
          <a:xfrm>
            <a:off x="1465310" y="1312891"/>
            <a:ext cx="2077730" cy="314685"/>
            <a:chOff x="4167243" y="1858923"/>
            <a:chExt cx="2077730" cy="314685"/>
          </a:xfrm>
        </p:grpSpPr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AC4E35DF-B018-A161-08BD-39E904E5EA59}"/>
                </a:ext>
              </a:extLst>
            </p:cNvPr>
            <p:cNvSpPr txBox="1"/>
            <p:nvPr/>
          </p:nvSpPr>
          <p:spPr>
            <a:xfrm>
              <a:off x="4445268" y="1858925"/>
              <a:ext cx="1799705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směr Hradec Králové</a:t>
              </a:r>
            </a:p>
          </p:txBody>
        </p:sp>
        <p:sp>
          <p:nvSpPr>
            <p:cNvPr id="10" name="Rovnoramenný trojúhelník 9">
              <a:extLst>
                <a:ext uri="{FF2B5EF4-FFF2-40B4-BE49-F238E27FC236}">
                  <a16:creationId xmlns:a16="http://schemas.microsoft.com/office/drawing/2014/main" id="{F79C7B5A-08D8-30EF-E75B-1C1EBA46433A}"/>
                </a:ext>
              </a:extLst>
            </p:cNvPr>
            <p:cNvSpPr/>
            <p:nvPr/>
          </p:nvSpPr>
          <p:spPr>
            <a:xfrm rot="16200000">
              <a:off x="4186800" y="1839366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E2733551-C6AB-0010-BCB4-C96FB9392DD1}"/>
              </a:ext>
            </a:extLst>
          </p:cNvPr>
          <p:cNvGrpSpPr/>
          <p:nvPr/>
        </p:nvGrpSpPr>
        <p:grpSpPr>
          <a:xfrm>
            <a:off x="4091978" y="5402907"/>
            <a:ext cx="1166520" cy="590779"/>
            <a:chOff x="9584256" y="4159048"/>
            <a:chExt cx="1166520" cy="590779"/>
          </a:xfrm>
        </p:grpSpPr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1C4A4E20-553B-BE36-CDA3-8AA843831793}"/>
                </a:ext>
              </a:extLst>
            </p:cNvPr>
            <p:cNvSpPr txBox="1"/>
            <p:nvPr/>
          </p:nvSpPr>
          <p:spPr>
            <a:xfrm>
              <a:off x="9584256" y="4159048"/>
              <a:ext cx="1166520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směr Choceň</a:t>
              </a:r>
            </a:p>
          </p:txBody>
        </p:sp>
        <p:sp>
          <p:nvSpPr>
            <p:cNvPr id="13" name="Rovnoramenný trojúhelník 12">
              <a:extLst>
                <a:ext uri="{FF2B5EF4-FFF2-40B4-BE49-F238E27FC236}">
                  <a16:creationId xmlns:a16="http://schemas.microsoft.com/office/drawing/2014/main" id="{99797D84-D68C-3D84-53B8-AA8C3F64E3DB}"/>
                </a:ext>
              </a:extLst>
            </p:cNvPr>
            <p:cNvSpPr/>
            <p:nvPr/>
          </p:nvSpPr>
          <p:spPr>
            <a:xfrm rot="10800000">
              <a:off x="9584256" y="4510685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CC20E0A5-517F-D685-26DF-347C623614B1}"/>
              </a:ext>
            </a:extLst>
          </p:cNvPr>
          <p:cNvGrpSpPr/>
          <p:nvPr/>
        </p:nvGrpSpPr>
        <p:grpSpPr>
          <a:xfrm>
            <a:off x="4521469" y="3754216"/>
            <a:ext cx="845919" cy="590779"/>
            <a:chOff x="9584256" y="4159048"/>
            <a:chExt cx="845919" cy="590779"/>
          </a:xfrm>
        </p:grpSpPr>
        <p:sp>
          <p:nvSpPr>
            <p:cNvPr id="15" name="TextovéPole 14">
              <a:extLst>
                <a:ext uri="{FF2B5EF4-FFF2-40B4-BE49-F238E27FC236}">
                  <a16:creationId xmlns:a16="http://schemas.microsoft.com/office/drawing/2014/main" id="{D91E602C-79A2-3B22-9DA3-A2691EF86E08}"/>
                </a:ext>
              </a:extLst>
            </p:cNvPr>
            <p:cNvSpPr txBox="1"/>
            <p:nvPr/>
          </p:nvSpPr>
          <p:spPr>
            <a:xfrm>
              <a:off x="9584256" y="4159048"/>
              <a:ext cx="845919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Rašovice</a:t>
              </a:r>
            </a:p>
          </p:txBody>
        </p:sp>
        <p:sp>
          <p:nvSpPr>
            <p:cNvPr id="16" name="Rovnoramenný trojúhelník 15">
              <a:extLst>
                <a:ext uri="{FF2B5EF4-FFF2-40B4-BE49-F238E27FC236}">
                  <a16:creationId xmlns:a16="http://schemas.microsoft.com/office/drawing/2014/main" id="{98D7128E-DBD8-27D9-EE4A-E96716754A7F}"/>
                </a:ext>
              </a:extLst>
            </p:cNvPr>
            <p:cNvSpPr/>
            <p:nvPr/>
          </p:nvSpPr>
          <p:spPr>
            <a:xfrm rot="10800000">
              <a:off x="9584256" y="4510685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Skupina 16">
            <a:extLst>
              <a:ext uri="{FF2B5EF4-FFF2-40B4-BE49-F238E27FC236}">
                <a16:creationId xmlns:a16="http://schemas.microsoft.com/office/drawing/2014/main" id="{7795D69A-24C5-CAA0-7424-12310F06784D}"/>
              </a:ext>
            </a:extLst>
          </p:cNvPr>
          <p:cNvGrpSpPr/>
          <p:nvPr/>
        </p:nvGrpSpPr>
        <p:grpSpPr>
          <a:xfrm>
            <a:off x="8187474" y="3754214"/>
            <a:ext cx="2175514" cy="314685"/>
            <a:chOff x="4167243" y="1858923"/>
            <a:chExt cx="2175514" cy="314685"/>
          </a:xfrm>
        </p:grpSpPr>
        <p:sp>
          <p:nvSpPr>
            <p:cNvPr id="18" name="TextovéPole 17">
              <a:extLst>
                <a:ext uri="{FF2B5EF4-FFF2-40B4-BE49-F238E27FC236}">
                  <a16:creationId xmlns:a16="http://schemas.microsoft.com/office/drawing/2014/main" id="{4BDA37D7-EEFB-4CFD-991F-D4F568D60676}"/>
                </a:ext>
              </a:extLst>
            </p:cNvPr>
            <p:cNvSpPr txBox="1"/>
            <p:nvPr/>
          </p:nvSpPr>
          <p:spPr>
            <a:xfrm>
              <a:off x="4445268" y="1858925"/>
              <a:ext cx="1897489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Rychnov nad Kněžnou</a:t>
              </a:r>
            </a:p>
          </p:txBody>
        </p:sp>
        <p:sp>
          <p:nvSpPr>
            <p:cNvPr id="19" name="Rovnoramenný trojúhelník 18">
              <a:extLst>
                <a:ext uri="{FF2B5EF4-FFF2-40B4-BE49-F238E27FC236}">
                  <a16:creationId xmlns:a16="http://schemas.microsoft.com/office/drawing/2014/main" id="{CA8576AD-01EA-2CAD-91BF-5C06126A26BA}"/>
                </a:ext>
              </a:extLst>
            </p:cNvPr>
            <p:cNvSpPr/>
            <p:nvPr/>
          </p:nvSpPr>
          <p:spPr>
            <a:xfrm rot="16200000">
              <a:off x="4186800" y="1839366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Skupina 19">
            <a:extLst>
              <a:ext uri="{FF2B5EF4-FFF2-40B4-BE49-F238E27FC236}">
                <a16:creationId xmlns:a16="http://schemas.microsoft.com/office/drawing/2014/main" id="{A780ED3A-9786-043F-1EDF-6F9E155D570A}"/>
              </a:ext>
            </a:extLst>
          </p:cNvPr>
          <p:cNvGrpSpPr/>
          <p:nvPr/>
        </p:nvGrpSpPr>
        <p:grpSpPr>
          <a:xfrm>
            <a:off x="3516767" y="2929871"/>
            <a:ext cx="1532004" cy="590779"/>
            <a:chOff x="9584256" y="4159048"/>
            <a:chExt cx="1532004" cy="590779"/>
          </a:xfrm>
        </p:grpSpPr>
        <p:sp>
          <p:nvSpPr>
            <p:cNvPr id="21" name="TextovéPole 20">
              <a:extLst>
                <a:ext uri="{FF2B5EF4-FFF2-40B4-BE49-F238E27FC236}">
                  <a16:creationId xmlns:a16="http://schemas.microsoft.com/office/drawing/2014/main" id="{C227880B-EE9E-F318-F61E-E8A6D41035A1}"/>
                </a:ext>
              </a:extLst>
            </p:cNvPr>
            <p:cNvSpPr txBox="1"/>
            <p:nvPr/>
          </p:nvSpPr>
          <p:spPr>
            <a:xfrm>
              <a:off x="9584256" y="4159048"/>
              <a:ext cx="1532004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Týniště nad Orlicí</a:t>
              </a:r>
            </a:p>
          </p:txBody>
        </p:sp>
        <p:sp>
          <p:nvSpPr>
            <p:cNvPr id="22" name="Rovnoramenný trojúhelník 21">
              <a:extLst>
                <a:ext uri="{FF2B5EF4-FFF2-40B4-BE49-F238E27FC236}">
                  <a16:creationId xmlns:a16="http://schemas.microsoft.com/office/drawing/2014/main" id="{723E4E6B-337A-288F-4FD3-A48B1D546FCF}"/>
                </a:ext>
              </a:extLst>
            </p:cNvPr>
            <p:cNvSpPr/>
            <p:nvPr/>
          </p:nvSpPr>
          <p:spPr>
            <a:xfrm rot="10800000">
              <a:off x="9584256" y="4510685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Skupina 22">
            <a:extLst>
              <a:ext uri="{FF2B5EF4-FFF2-40B4-BE49-F238E27FC236}">
                <a16:creationId xmlns:a16="http://schemas.microsoft.com/office/drawing/2014/main" id="{F2477856-D82B-1E3A-E248-E4FA2DCED423}"/>
              </a:ext>
            </a:extLst>
          </p:cNvPr>
          <p:cNvGrpSpPr/>
          <p:nvPr/>
        </p:nvGrpSpPr>
        <p:grpSpPr>
          <a:xfrm>
            <a:off x="5596752" y="4832048"/>
            <a:ext cx="1046294" cy="589331"/>
            <a:chOff x="9584256" y="3884400"/>
            <a:chExt cx="1046294" cy="589331"/>
          </a:xfrm>
        </p:grpSpPr>
        <p:sp>
          <p:nvSpPr>
            <p:cNvPr id="24" name="TextovéPole 23">
              <a:extLst>
                <a:ext uri="{FF2B5EF4-FFF2-40B4-BE49-F238E27FC236}">
                  <a16:creationId xmlns:a16="http://schemas.microsoft.com/office/drawing/2014/main" id="{0684345B-02B8-DA88-6890-CB547B43B900}"/>
                </a:ext>
              </a:extLst>
            </p:cNvPr>
            <p:cNvSpPr txBox="1"/>
            <p:nvPr/>
          </p:nvSpPr>
          <p:spPr>
            <a:xfrm>
              <a:off x="9584256" y="4159048"/>
              <a:ext cx="1046294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Častolovice</a:t>
              </a:r>
            </a:p>
          </p:txBody>
        </p:sp>
        <p:sp>
          <p:nvSpPr>
            <p:cNvPr id="25" name="Rovnoramenný trojúhelník 24">
              <a:extLst>
                <a:ext uri="{FF2B5EF4-FFF2-40B4-BE49-F238E27FC236}">
                  <a16:creationId xmlns:a16="http://schemas.microsoft.com/office/drawing/2014/main" id="{4A940C68-29FB-37CB-EBA1-340EF80A0533}"/>
                </a:ext>
              </a:extLst>
            </p:cNvPr>
            <p:cNvSpPr/>
            <p:nvPr/>
          </p:nvSpPr>
          <p:spPr>
            <a:xfrm>
              <a:off x="9584256" y="3884400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Skupina 28">
            <a:extLst>
              <a:ext uri="{FF2B5EF4-FFF2-40B4-BE49-F238E27FC236}">
                <a16:creationId xmlns:a16="http://schemas.microsoft.com/office/drawing/2014/main" id="{E5D88134-B6E0-7189-D9E8-C22F3DE1A163}"/>
              </a:ext>
            </a:extLst>
          </p:cNvPr>
          <p:cNvGrpSpPr/>
          <p:nvPr/>
        </p:nvGrpSpPr>
        <p:grpSpPr>
          <a:xfrm>
            <a:off x="7938828" y="2024189"/>
            <a:ext cx="992737" cy="314683"/>
            <a:chOff x="8685243" y="3617731"/>
            <a:chExt cx="992737" cy="314683"/>
          </a:xfrm>
        </p:grpSpPr>
        <p:sp>
          <p:nvSpPr>
            <p:cNvPr id="30" name="TextovéPole 29">
              <a:extLst>
                <a:ext uri="{FF2B5EF4-FFF2-40B4-BE49-F238E27FC236}">
                  <a16:creationId xmlns:a16="http://schemas.microsoft.com/office/drawing/2014/main" id="{9ED8C607-66FB-BB42-B4C2-E64D071F348E}"/>
                </a:ext>
              </a:extLst>
            </p:cNvPr>
            <p:cNvSpPr txBox="1"/>
            <p:nvPr/>
          </p:nvSpPr>
          <p:spPr>
            <a:xfrm>
              <a:off x="8961290" y="3617731"/>
              <a:ext cx="716690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Solnice</a:t>
              </a:r>
            </a:p>
          </p:txBody>
        </p:sp>
        <p:sp>
          <p:nvSpPr>
            <p:cNvPr id="31" name="Rovnoramenný trojúhelník 30">
              <a:extLst>
                <a:ext uri="{FF2B5EF4-FFF2-40B4-BE49-F238E27FC236}">
                  <a16:creationId xmlns:a16="http://schemas.microsoft.com/office/drawing/2014/main" id="{B7F36F17-604E-7675-A31A-C107440865BB}"/>
                </a:ext>
              </a:extLst>
            </p:cNvPr>
            <p:cNvSpPr/>
            <p:nvPr/>
          </p:nvSpPr>
          <p:spPr>
            <a:xfrm rot="16200000">
              <a:off x="8704800" y="3598174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Skupina 31">
            <a:extLst>
              <a:ext uri="{FF2B5EF4-FFF2-40B4-BE49-F238E27FC236}">
                <a16:creationId xmlns:a16="http://schemas.microsoft.com/office/drawing/2014/main" id="{9B1DDEFB-90A0-AD1E-A90E-B9053ECD9307}"/>
              </a:ext>
            </a:extLst>
          </p:cNvPr>
          <p:cNvGrpSpPr/>
          <p:nvPr/>
        </p:nvGrpSpPr>
        <p:grpSpPr>
          <a:xfrm>
            <a:off x="8113795" y="2806974"/>
            <a:ext cx="1094859" cy="314683"/>
            <a:chOff x="8685243" y="3617731"/>
            <a:chExt cx="1094859" cy="314683"/>
          </a:xfrm>
        </p:grpSpPr>
        <p:sp>
          <p:nvSpPr>
            <p:cNvPr id="33" name="TextovéPole 32">
              <a:extLst>
                <a:ext uri="{FF2B5EF4-FFF2-40B4-BE49-F238E27FC236}">
                  <a16:creationId xmlns:a16="http://schemas.microsoft.com/office/drawing/2014/main" id="{8350F70D-6FF3-AE54-5C62-C5633336FC9C}"/>
                </a:ext>
              </a:extLst>
            </p:cNvPr>
            <p:cNvSpPr txBox="1"/>
            <p:nvPr/>
          </p:nvSpPr>
          <p:spPr>
            <a:xfrm>
              <a:off x="8961289" y="3617731"/>
              <a:ext cx="818813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cs-CZ" sz="1100" b="1" dirty="0" err="1">
                  <a:solidFill>
                    <a:schemeClr val="bg1"/>
                  </a:solidFill>
                </a:rPr>
                <a:t>Lipovka</a:t>
              </a:r>
              <a:endParaRPr lang="cs-CZ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Rovnoramenný trojúhelník 33">
              <a:extLst>
                <a:ext uri="{FF2B5EF4-FFF2-40B4-BE49-F238E27FC236}">
                  <a16:creationId xmlns:a16="http://schemas.microsoft.com/office/drawing/2014/main" id="{0D7F620D-704C-88D0-4E95-D703D34FB0A2}"/>
                </a:ext>
              </a:extLst>
            </p:cNvPr>
            <p:cNvSpPr/>
            <p:nvPr/>
          </p:nvSpPr>
          <p:spPr>
            <a:xfrm rot="16200000">
              <a:off x="8704800" y="3598174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Skupina 34">
            <a:extLst>
              <a:ext uri="{FF2B5EF4-FFF2-40B4-BE49-F238E27FC236}">
                <a16:creationId xmlns:a16="http://schemas.microsoft.com/office/drawing/2014/main" id="{91E4319B-2B95-1DDE-6B19-A072E4E10CF1}"/>
              </a:ext>
            </a:extLst>
          </p:cNvPr>
          <p:cNvGrpSpPr/>
          <p:nvPr/>
        </p:nvGrpSpPr>
        <p:grpSpPr>
          <a:xfrm>
            <a:off x="6821431" y="3636035"/>
            <a:ext cx="779507" cy="589389"/>
            <a:chOff x="5294519" y="2219167"/>
            <a:chExt cx="779507" cy="589389"/>
          </a:xfrm>
        </p:grpSpPr>
        <p:sp>
          <p:nvSpPr>
            <p:cNvPr id="36" name="TextovéPole 35">
              <a:extLst>
                <a:ext uri="{FF2B5EF4-FFF2-40B4-BE49-F238E27FC236}">
                  <a16:creationId xmlns:a16="http://schemas.microsoft.com/office/drawing/2014/main" id="{06F716AC-3FEC-43AF-19EB-23F8EFE42FF2}"/>
                </a:ext>
              </a:extLst>
            </p:cNvPr>
            <p:cNvSpPr txBox="1"/>
            <p:nvPr/>
          </p:nvSpPr>
          <p:spPr>
            <a:xfrm>
              <a:off x="5294520" y="2219167"/>
              <a:ext cx="779506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cs-CZ" sz="1100" b="1" dirty="0" err="1">
                  <a:solidFill>
                    <a:schemeClr val="bg1"/>
                  </a:solidFill>
                </a:rPr>
                <a:t>Synkov</a:t>
              </a:r>
              <a:endParaRPr lang="cs-CZ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Rovnoramenný trojúhelník 36">
              <a:extLst>
                <a:ext uri="{FF2B5EF4-FFF2-40B4-BE49-F238E27FC236}">
                  <a16:creationId xmlns:a16="http://schemas.microsoft.com/office/drawing/2014/main" id="{03F1902F-F9EF-AEA3-B70B-57458465C711}"/>
                </a:ext>
              </a:extLst>
            </p:cNvPr>
            <p:cNvSpPr/>
            <p:nvPr/>
          </p:nvSpPr>
          <p:spPr>
            <a:xfrm rot="10800000">
              <a:off x="5294519" y="2569414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93A23F6-2531-0B63-18D4-347800DF591C}"/>
              </a:ext>
            </a:extLst>
          </p:cNvPr>
          <p:cNvSpPr txBox="1">
            <a:spLocks/>
          </p:cNvSpPr>
          <p:nvPr/>
        </p:nvSpPr>
        <p:spPr>
          <a:xfrm>
            <a:off x="1109081" y="6327369"/>
            <a:ext cx="7656928" cy="221070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00" dirty="0"/>
              <a:t>Významné železniční stavby v Pardubickém a Královéhradeckém kraji</a:t>
            </a:r>
          </a:p>
        </p:txBody>
      </p:sp>
    </p:spTree>
    <p:extLst>
      <p:ext uri="{BB962C8B-B14F-4D97-AF65-F5344CB8AC3E}">
        <p14:creationId xmlns:p14="http://schemas.microsoft.com/office/powerpoint/2010/main" val="2608633057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3CC3284B-5EF9-64D3-4148-CFB65B1B2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19" y="1160712"/>
            <a:ext cx="10356002" cy="4410561"/>
          </a:xfrm>
        </p:spPr>
        <p:txBody>
          <a:bodyPr vert="horz" lIns="0" tIns="0" rIns="0" bIns="0" rtlCol="0" anchor="t">
            <a:noAutofit/>
          </a:bodyPr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Realizace </a:t>
            </a:r>
            <a:r>
              <a:rPr lang="cs-CZ" b="1" dirty="0"/>
              <a:t>2024–2026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Hlavní důvody</a:t>
            </a:r>
          </a:p>
          <a:p>
            <a:pPr marL="64579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Elektrizace a zvýšení kapacity </a:t>
            </a:r>
            <a:r>
              <a:rPr lang="cs-CZ" b="0" dirty="0"/>
              <a:t>trati</a:t>
            </a:r>
            <a:endParaRPr lang="cs-CZ" b="0" dirty="0">
              <a:ea typeface="Verdana"/>
            </a:endParaRPr>
          </a:p>
          <a:p>
            <a:pPr marL="64579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0" dirty="0"/>
              <a:t>Výrazné </a:t>
            </a:r>
            <a:r>
              <a:rPr lang="cs-CZ" dirty="0"/>
              <a:t>zvýšení propustnosti </a:t>
            </a:r>
            <a:r>
              <a:rPr lang="cs-CZ" b="0" dirty="0"/>
              <a:t>trati</a:t>
            </a:r>
            <a:endParaRPr lang="cs-CZ" dirty="0">
              <a:ea typeface="Verdana"/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Součást staveb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0" dirty="0"/>
              <a:t>Nová </a:t>
            </a:r>
            <a:r>
              <a:rPr lang="cs-CZ" dirty="0"/>
              <a:t>nákladní stanice a zastávka </a:t>
            </a:r>
            <a:r>
              <a:rPr lang="cs-CZ" dirty="0" err="1"/>
              <a:t>Lipovka</a:t>
            </a:r>
            <a:endParaRPr lang="cs-CZ" dirty="0"/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0" dirty="0"/>
              <a:t>Nové </a:t>
            </a:r>
            <a:r>
              <a:rPr lang="cs-CZ" dirty="0"/>
              <a:t>výhybny </a:t>
            </a:r>
            <a:r>
              <a:rPr lang="cs-CZ" dirty="0" err="1"/>
              <a:t>Synkov</a:t>
            </a:r>
            <a:r>
              <a:rPr lang="cs-CZ" dirty="0"/>
              <a:t> a Rašovice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Modernizace nástupišť a zajištění bezbariérových přístupů</a:t>
            </a:r>
          </a:p>
          <a:p>
            <a:pPr lvl="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0" dirty="0"/>
              <a:t>Rekonstrukce zastávek Lípa nad Orlicí, Čestice, </a:t>
            </a:r>
            <a:r>
              <a:rPr lang="cs-CZ" b="0" dirty="0" err="1"/>
              <a:t>Synkov</a:t>
            </a:r>
            <a:r>
              <a:rPr lang="cs-CZ" b="0" dirty="0"/>
              <a:t>, Slemeno, Rychnov nad Kněžnou zastávka a Solnice zastávka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Zvýšení rychlosti</a:t>
            </a:r>
            <a:r>
              <a:rPr lang="cs-CZ" b="0" dirty="0"/>
              <a:t> na 120 km/h</a:t>
            </a:r>
          </a:p>
          <a:p>
            <a:endParaRPr lang="cs-CZ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8ED37DD7-2757-BABB-7DB2-BC3C40B89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518" y="360000"/>
            <a:ext cx="10356002" cy="800712"/>
          </a:xfrm>
        </p:spPr>
        <p:txBody>
          <a:bodyPr/>
          <a:lstStyle/>
          <a:p>
            <a:r>
              <a:rPr lang="cs-CZ" dirty="0"/>
              <a:t>Modernizace trati </a:t>
            </a:r>
            <a:r>
              <a:rPr lang="it-IT" dirty="0"/>
              <a:t>Týniště nad Orlicí – Čast</a:t>
            </a:r>
            <a:r>
              <a:rPr lang="cs-CZ" dirty="0"/>
              <a:t>o</a:t>
            </a:r>
            <a:r>
              <a:rPr lang="it-IT" dirty="0"/>
              <a:t>lovice – Solnice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4B19ACE-E3D4-5658-1C78-E263190E394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11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640B4A7-486A-4E51-DF0B-84F76ADA29D4}"/>
              </a:ext>
            </a:extLst>
          </p:cNvPr>
          <p:cNvSpPr txBox="1">
            <a:spLocks/>
          </p:cNvSpPr>
          <p:nvPr/>
        </p:nvSpPr>
        <p:spPr>
          <a:xfrm>
            <a:off x="1109081" y="6327369"/>
            <a:ext cx="7656928" cy="221070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00"/>
              <a:t>Významné železniční stavby v Pardubickém a Královéhradeckém kraji</a:t>
            </a:r>
            <a:endParaRPr lang="cs-CZ" sz="1100" dirty="0"/>
          </a:p>
        </p:txBody>
      </p:sp>
    </p:spTree>
    <p:extLst>
      <p:ext uri="{BB962C8B-B14F-4D97-AF65-F5344CB8AC3E}">
        <p14:creationId xmlns:p14="http://schemas.microsoft.com/office/powerpoint/2010/main" val="86072397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12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100" dirty="0"/>
              <a:t>Významné železniční stavby v Pardubickém a Královéhradeckém kraji</a:t>
            </a: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Vizualizace zastávky a nákladového nádraží </a:t>
            </a:r>
            <a:r>
              <a:rPr lang="cs-CZ" dirty="0" err="1"/>
              <a:t>Lipovka</a:t>
            </a:r>
            <a:endParaRPr lang="cs-CZ" dirty="0"/>
          </a:p>
        </p:txBody>
      </p:sp>
      <p:pic>
        <p:nvPicPr>
          <p:cNvPr id="9" name="Zástupný symbol obrázku 8" descr="Obsah obrázku venku, tráva, trať, rostlina&#10;&#10;Popis byl vytvořen automaticky">
            <a:extLst>
              <a:ext uri="{FF2B5EF4-FFF2-40B4-BE49-F238E27FC236}">
                <a16:creationId xmlns:a16="http://schemas.microsoft.com/office/drawing/2014/main" id="{317DAB17-D818-9FC3-4AF7-7C06081E67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6373" b="63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2842477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0738DB53-A9FD-586B-47AB-EC85F2A08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66504"/>
            <a:ext cx="12192000" cy="515359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0180A32-6D67-757D-3251-9109E5A73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519" y="360000"/>
            <a:ext cx="10660780" cy="800712"/>
          </a:xfrm>
        </p:spPr>
        <p:txBody>
          <a:bodyPr/>
          <a:lstStyle/>
          <a:p>
            <a:r>
              <a:rPr lang="cs-CZ" dirty="0"/>
              <a:t>Velký Osek – Hradec Králové – Choceň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DFC70C06-23D4-7AA3-204C-A3BB7815091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13</a:t>
            </a:fld>
            <a:endParaRPr lang="cs-CZ" dirty="0"/>
          </a:p>
        </p:txBody>
      </p: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BCB05FA1-960C-967A-8CA5-CF2404DF9088}"/>
              </a:ext>
            </a:extLst>
          </p:cNvPr>
          <p:cNvGrpSpPr/>
          <p:nvPr/>
        </p:nvGrpSpPr>
        <p:grpSpPr>
          <a:xfrm>
            <a:off x="2250929" y="2210109"/>
            <a:ext cx="3356222" cy="590934"/>
            <a:chOff x="2051510" y="2673528"/>
            <a:chExt cx="3356222" cy="590934"/>
          </a:xfrm>
        </p:grpSpPr>
        <p:sp>
          <p:nvSpPr>
            <p:cNvPr id="17" name="TextovéPole 16">
              <a:extLst>
                <a:ext uri="{FF2B5EF4-FFF2-40B4-BE49-F238E27FC236}">
                  <a16:creationId xmlns:a16="http://schemas.microsoft.com/office/drawing/2014/main" id="{9E32AF90-FA23-FEA1-C923-E5CDB58CDE24}"/>
                </a:ext>
              </a:extLst>
            </p:cNvPr>
            <p:cNvSpPr txBox="1"/>
            <p:nvPr/>
          </p:nvSpPr>
          <p:spPr>
            <a:xfrm>
              <a:off x="2051510" y="2949779"/>
              <a:ext cx="3356222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 err="1">
                  <a:solidFill>
                    <a:schemeClr val="bg1"/>
                  </a:solidFill>
                </a:rPr>
                <a:t>Odb</a:t>
              </a:r>
              <a:r>
                <a:rPr lang="cs-CZ" sz="1100" b="1" dirty="0">
                  <a:solidFill>
                    <a:schemeClr val="bg1"/>
                  </a:solidFill>
                </a:rPr>
                <a:t>. </a:t>
              </a:r>
              <a:r>
                <a:rPr lang="cs-CZ" sz="1100" b="1" dirty="0" err="1">
                  <a:solidFill>
                    <a:schemeClr val="bg1"/>
                  </a:solidFill>
                </a:rPr>
                <a:t>Kanín</a:t>
              </a:r>
              <a:r>
                <a:rPr lang="cs-CZ" sz="1100" b="1" dirty="0">
                  <a:solidFill>
                    <a:schemeClr val="bg1"/>
                  </a:solidFill>
                </a:rPr>
                <a:t> – Chlumec nad Cidlinou (vč.)</a:t>
              </a:r>
            </a:p>
          </p:txBody>
        </p:sp>
        <p:sp>
          <p:nvSpPr>
            <p:cNvPr id="18" name="Rovnoramenný trojúhelník 17">
              <a:extLst>
                <a:ext uri="{FF2B5EF4-FFF2-40B4-BE49-F238E27FC236}">
                  <a16:creationId xmlns:a16="http://schemas.microsoft.com/office/drawing/2014/main" id="{729DE1C9-24A1-DCDF-B40F-8E72DC77AA7D}"/>
                </a:ext>
              </a:extLst>
            </p:cNvPr>
            <p:cNvSpPr/>
            <p:nvPr/>
          </p:nvSpPr>
          <p:spPr>
            <a:xfrm>
              <a:off x="2051510" y="2673528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54B3A547-5CC9-A879-2A24-5E7A92C66C24}"/>
              </a:ext>
            </a:extLst>
          </p:cNvPr>
          <p:cNvGrpSpPr/>
          <p:nvPr/>
        </p:nvGrpSpPr>
        <p:grpSpPr>
          <a:xfrm>
            <a:off x="7427767" y="1774909"/>
            <a:ext cx="1971227" cy="590934"/>
            <a:chOff x="3813635" y="2673528"/>
            <a:chExt cx="1971227" cy="590934"/>
          </a:xfrm>
        </p:grpSpPr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id="{D766A707-219C-7C1E-B6A5-0CB7E3804419}"/>
                </a:ext>
              </a:extLst>
            </p:cNvPr>
            <p:cNvSpPr txBox="1"/>
            <p:nvPr/>
          </p:nvSpPr>
          <p:spPr>
            <a:xfrm>
              <a:off x="3813635" y="2949779"/>
              <a:ext cx="1971227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stanice Hradec Králové</a:t>
              </a:r>
            </a:p>
          </p:txBody>
        </p:sp>
        <p:sp>
          <p:nvSpPr>
            <p:cNvPr id="21" name="Rovnoramenný trojúhelník 20">
              <a:extLst>
                <a:ext uri="{FF2B5EF4-FFF2-40B4-BE49-F238E27FC236}">
                  <a16:creationId xmlns:a16="http://schemas.microsoft.com/office/drawing/2014/main" id="{AF16E30F-3126-C962-F837-C5BC223997E5}"/>
                </a:ext>
              </a:extLst>
            </p:cNvPr>
            <p:cNvSpPr/>
            <p:nvPr/>
          </p:nvSpPr>
          <p:spPr>
            <a:xfrm>
              <a:off x="3813635" y="2673528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Skupina 21">
            <a:extLst>
              <a:ext uri="{FF2B5EF4-FFF2-40B4-BE49-F238E27FC236}">
                <a16:creationId xmlns:a16="http://schemas.microsoft.com/office/drawing/2014/main" id="{AC345F65-C1D1-AEAA-5C39-93654A837906}"/>
              </a:ext>
            </a:extLst>
          </p:cNvPr>
          <p:cNvGrpSpPr/>
          <p:nvPr/>
        </p:nvGrpSpPr>
        <p:grpSpPr>
          <a:xfrm>
            <a:off x="7707431" y="2841459"/>
            <a:ext cx="2451242" cy="314683"/>
            <a:chOff x="1904155" y="2949779"/>
            <a:chExt cx="2451242" cy="314683"/>
          </a:xfrm>
        </p:grpSpPr>
        <p:sp>
          <p:nvSpPr>
            <p:cNvPr id="23" name="TextovéPole 22">
              <a:extLst>
                <a:ext uri="{FF2B5EF4-FFF2-40B4-BE49-F238E27FC236}">
                  <a16:creationId xmlns:a16="http://schemas.microsoft.com/office/drawing/2014/main" id="{1C5511C6-7BA0-2147-B8A9-3887A8CD8C13}"/>
                </a:ext>
              </a:extLst>
            </p:cNvPr>
            <p:cNvSpPr txBox="1"/>
            <p:nvPr/>
          </p:nvSpPr>
          <p:spPr>
            <a:xfrm>
              <a:off x="1904155" y="2949779"/>
              <a:ext cx="2147557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stanice Týniště nad Orlicí</a:t>
              </a:r>
            </a:p>
          </p:txBody>
        </p:sp>
        <p:sp>
          <p:nvSpPr>
            <p:cNvPr id="24" name="Rovnoramenný trojúhelník 23">
              <a:extLst>
                <a:ext uri="{FF2B5EF4-FFF2-40B4-BE49-F238E27FC236}">
                  <a16:creationId xmlns:a16="http://schemas.microsoft.com/office/drawing/2014/main" id="{43EA2C4A-8608-AD8D-03B1-45E76B9DFE9F}"/>
                </a:ext>
              </a:extLst>
            </p:cNvPr>
            <p:cNvSpPr/>
            <p:nvPr/>
          </p:nvSpPr>
          <p:spPr>
            <a:xfrm rot="5400000">
              <a:off x="4135812" y="2930222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Skupina 27">
            <a:extLst>
              <a:ext uri="{FF2B5EF4-FFF2-40B4-BE49-F238E27FC236}">
                <a16:creationId xmlns:a16="http://schemas.microsoft.com/office/drawing/2014/main" id="{76C2C49F-5498-11EC-947C-1E56240914FB}"/>
              </a:ext>
            </a:extLst>
          </p:cNvPr>
          <p:cNvGrpSpPr/>
          <p:nvPr/>
        </p:nvGrpSpPr>
        <p:grpSpPr>
          <a:xfrm>
            <a:off x="10033266" y="5798553"/>
            <a:ext cx="1987035" cy="314683"/>
            <a:chOff x="7659698" y="3739625"/>
            <a:chExt cx="1987035" cy="314683"/>
          </a:xfrm>
        </p:grpSpPr>
        <p:sp>
          <p:nvSpPr>
            <p:cNvPr id="29" name="TextovéPole 28">
              <a:extLst>
                <a:ext uri="{FF2B5EF4-FFF2-40B4-BE49-F238E27FC236}">
                  <a16:creationId xmlns:a16="http://schemas.microsoft.com/office/drawing/2014/main" id="{14597994-C0BD-7336-3CCC-9A2A3184CA99}"/>
                </a:ext>
              </a:extLst>
            </p:cNvPr>
            <p:cNvSpPr txBox="1"/>
            <p:nvPr/>
          </p:nvSpPr>
          <p:spPr>
            <a:xfrm>
              <a:off x="7659698" y="3739625"/>
              <a:ext cx="1708335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směr Ústí nad Orlicí</a:t>
              </a:r>
            </a:p>
          </p:txBody>
        </p:sp>
        <p:sp>
          <p:nvSpPr>
            <p:cNvPr id="30" name="Rovnoramenný trojúhelník 29">
              <a:extLst>
                <a:ext uri="{FF2B5EF4-FFF2-40B4-BE49-F238E27FC236}">
                  <a16:creationId xmlns:a16="http://schemas.microsoft.com/office/drawing/2014/main" id="{698DCA79-D540-2E9C-6752-A69043C72092}"/>
                </a:ext>
              </a:extLst>
            </p:cNvPr>
            <p:cNvSpPr/>
            <p:nvPr/>
          </p:nvSpPr>
          <p:spPr>
            <a:xfrm rot="5400000">
              <a:off x="9427148" y="3720068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Skupina 30">
            <a:extLst>
              <a:ext uri="{FF2B5EF4-FFF2-40B4-BE49-F238E27FC236}">
                <a16:creationId xmlns:a16="http://schemas.microsoft.com/office/drawing/2014/main" id="{04A3C51E-D5E2-78F6-7153-BE8DAC2B9A42}"/>
              </a:ext>
            </a:extLst>
          </p:cNvPr>
          <p:cNvGrpSpPr/>
          <p:nvPr/>
        </p:nvGrpSpPr>
        <p:grpSpPr>
          <a:xfrm>
            <a:off x="76026" y="3366907"/>
            <a:ext cx="1330731" cy="314685"/>
            <a:chOff x="4167243" y="1858923"/>
            <a:chExt cx="1330731" cy="314685"/>
          </a:xfrm>
        </p:grpSpPr>
        <p:sp>
          <p:nvSpPr>
            <p:cNvPr id="32" name="TextovéPole 31">
              <a:extLst>
                <a:ext uri="{FF2B5EF4-FFF2-40B4-BE49-F238E27FC236}">
                  <a16:creationId xmlns:a16="http://schemas.microsoft.com/office/drawing/2014/main" id="{8EFEEF2E-BD26-63B7-1CD9-C8CE4B8BAA8E}"/>
                </a:ext>
              </a:extLst>
            </p:cNvPr>
            <p:cNvSpPr txBox="1"/>
            <p:nvPr/>
          </p:nvSpPr>
          <p:spPr>
            <a:xfrm>
              <a:off x="4445268" y="1858925"/>
              <a:ext cx="1052706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směr Praha</a:t>
              </a:r>
            </a:p>
          </p:txBody>
        </p:sp>
        <p:sp>
          <p:nvSpPr>
            <p:cNvPr id="33" name="Rovnoramenný trojúhelník 32">
              <a:extLst>
                <a:ext uri="{FF2B5EF4-FFF2-40B4-BE49-F238E27FC236}">
                  <a16:creationId xmlns:a16="http://schemas.microsoft.com/office/drawing/2014/main" id="{BB4C82CD-8486-3086-23E6-D56F897FDBFD}"/>
                </a:ext>
              </a:extLst>
            </p:cNvPr>
            <p:cNvSpPr/>
            <p:nvPr/>
          </p:nvSpPr>
          <p:spPr>
            <a:xfrm rot="16200000">
              <a:off x="4186800" y="1839366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Skupina 36">
            <a:extLst>
              <a:ext uri="{FF2B5EF4-FFF2-40B4-BE49-F238E27FC236}">
                <a16:creationId xmlns:a16="http://schemas.microsoft.com/office/drawing/2014/main" id="{F1075BA8-C777-927A-70D8-EE839FE2A3B8}"/>
              </a:ext>
            </a:extLst>
          </p:cNvPr>
          <p:cNvGrpSpPr/>
          <p:nvPr/>
        </p:nvGrpSpPr>
        <p:grpSpPr>
          <a:xfrm>
            <a:off x="56975" y="1460461"/>
            <a:ext cx="1593623" cy="314685"/>
            <a:chOff x="4167243" y="1858923"/>
            <a:chExt cx="1593623" cy="314685"/>
          </a:xfrm>
        </p:grpSpPr>
        <p:sp>
          <p:nvSpPr>
            <p:cNvPr id="38" name="TextovéPole 37">
              <a:extLst>
                <a:ext uri="{FF2B5EF4-FFF2-40B4-BE49-F238E27FC236}">
                  <a16:creationId xmlns:a16="http://schemas.microsoft.com/office/drawing/2014/main" id="{AAD7D114-6D4A-B204-9C6D-0E188286C279}"/>
                </a:ext>
              </a:extLst>
            </p:cNvPr>
            <p:cNvSpPr txBox="1"/>
            <p:nvPr/>
          </p:nvSpPr>
          <p:spPr>
            <a:xfrm>
              <a:off x="4445268" y="1858925"/>
              <a:ext cx="1315598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směr Nymburk</a:t>
              </a:r>
            </a:p>
          </p:txBody>
        </p:sp>
        <p:sp>
          <p:nvSpPr>
            <p:cNvPr id="39" name="Rovnoramenný trojúhelník 38">
              <a:extLst>
                <a:ext uri="{FF2B5EF4-FFF2-40B4-BE49-F238E27FC236}">
                  <a16:creationId xmlns:a16="http://schemas.microsoft.com/office/drawing/2014/main" id="{F23F6459-6C04-875A-841E-D38D195451EF}"/>
                </a:ext>
              </a:extLst>
            </p:cNvPr>
            <p:cNvSpPr/>
            <p:nvPr/>
          </p:nvSpPr>
          <p:spPr>
            <a:xfrm rot="16200000">
              <a:off x="4186800" y="1839366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Skupina 4">
            <a:extLst>
              <a:ext uri="{FF2B5EF4-FFF2-40B4-BE49-F238E27FC236}">
                <a16:creationId xmlns:a16="http://schemas.microsoft.com/office/drawing/2014/main" id="{20476BFB-AC8E-96E2-519F-8F32043247BB}"/>
              </a:ext>
            </a:extLst>
          </p:cNvPr>
          <p:cNvGrpSpPr/>
          <p:nvPr/>
        </p:nvGrpSpPr>
        <p:grpSpPr>
          <a:xfrm>
            <a:off x="10367463" y="3181857"/>
            <a:ext cx="1774602" cy="314683"/>
            <a:chOff x="7872131" y="3739625"/>
            <a:chExt cx="1774602" cy="314683"/>
          </a:xfrm>
        </p:grpSpPr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AE187A41-092D-10C9-77F0-8E9804EA56F1}"/>
                </a:ext>
              </a:extLst>
            </p:cNvPr>
            <p:cNvSpPr txBox="1"/>
            <p:nvPr/>
          </p:nvSpPr>
          <p:spPr>
            <a:xfrm>
              <a:off x="7872131" y="3739625"/>
              <a:ext cx="1488723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směr </a:t>
              </a:r>
              <a:r>
                <a:rPr lang="cs-CZ" sz="1100" b="1" dirty="0" err="1"/>
                <a:t>Častalovice</a:t>
              </a:r>
              <a:endParaRPr lang="cs-CZ" sz="1100" b="1" dirty="0"/>
            </a:p>
          </p:txBody>
        </p:sp>
        <p:sp>
          <p:nvSpPr>
            <p:cNvPr id="7" name="Rovnoramenný trojúhelník 6">
              <a:extLst>
                <a:ext uri="{FF2B5EF4-FFF2-40B4-BE49-F238E27FC236}">
                  <a16:creationId xmlns:a16="http://schemas.microsoft.com/office/drawing/2014/main" id="{ED320C0C-53C3-1FBE-6681-165E846B62E6}"/>
                </a:ext>
              </a:extLst>
            </p:cNvPr>
            <p:cNvSpPr/>
            <p:nvPr/>
          </p:nvSpPr>
          <p:spPr>
            <a:xfrm rot="5400000">
              <a:off x="9427148" y="3720068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Skupina 3">
            <a:extLst>
              <a:ext uri="{FF2B5EF4-FFF2-40B4-BE49-F238E27FC236}">
                <a16:creationId xmlns:a16="http://schemas.microsoft.com/office/drawing/2014/main" id="{28F0DC2C-9B96-86BB-2AF2-CDA3EB5E4A63}"/>
              </a:ext>
            </a:extLst>
          </p:cNvPr>
          <p:cNvGrpSpPr/>
          <p:nvPr/>
        </p:nvGrpSpPr>
        <p:grpSpPr>
          <a:xfrm>
            <a:off x="674021" y="2527639"/>
            <a:ext cx="1297068" cy="314685"/>
            <a:chOff x="4167243" y="1858923"/>
            <a:chExt cx="1297068" cy="314685"/>
          </a:xfrm>
        </p:grpSpPr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id="{CDB89878-B834-31D3-C296-75600F95F1E2}"/>
                </a:ext>
              </a:extLst>
            </p:cNvPr>
            <p:cNvSpPr txBox="1"/>
            <p:nvPr/>
          </p:nvSpPr>
          <p:spPr>
            <a:xfrm>
              <a:off x="4445268" y="1858925"/>
              <a:ext cx="1019043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Velký Osek</a:t>
              </a:r>
            </a:p>
          </p:txBody>
        </p:sp>
        <p:sp>
          <p:nvSpPr>
            <p:cNvPr id="11" name="Rovnoramenný trojúhelník 10">
              <a:extLst>
                <a:ext uri="{FF2B5EF4-FFF2-40B4-BE49-F238E27FC236}">
                  <a16:creationId xmlns:a16="http://schemas.microsoft.com/office/drawing/2014/main" id="{EF8F99E5-ABB2-09AB-EA22-01F3B96B43DA}"/>
                </a:ext>
              </a:extLst>
            </p:cNvPr>
            <p:cNvSpPr/>
            <p:nvPr/>
          </p:nvSpPr>
          <p:spPr>
            <a:xfrm rot="16200000">
              <a:off x="4186800" y="1839366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0C5EE056-6D6E-BCD9-92FD-A8FBF2660049}"/>
              </a:ext>
            </a:extLst>
          </p:cNvPr>
          <p:cNvGrpSpPr/>
          <p:nvPr/>
        </p:nvGrpSpPr>
        <p:grpSpPr>
          <a:xfrm>
            <a:off x="9575414" y="1201612"/>
            <a:ext cx="2205746" cy="770364"/>
            <a:chOff x="4638256" y="2038192"/>
            <a:chExt cx="2491367" cy="770364"/>
          </a:xfrm>
        </p:grpSpPr>
        <p:sp>
          <p:nvSpPr>
            <p:cNvPr id="34" name="TextovéPole 33">
              <a:extLst>
                <a:ext uri="{FF2B5EF4-FFF2-40B4-BE49-F238E27FC236}">
                  <a16:creationId xmlns:a16="http://schemas.microsoft.com/office/drawing/2014/main" id="{7BB694FB-4155-B122-1ADB-4BC42DBB542A}"/>
                </a:ext>
              </a:extLst>
            </p:cNvPr>
            <p:cNvSpPr txBox="1"/>
            <p:nvPr/>
          </p:nvSpPr>
          <p:spPr>
            <a:xfrm>
              <a:off x="4653561" y="2038192"/>
              <a:ext cx="2476062" cy="483960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Hradec Králové (mimo) – Týniště nad Orlicí (mimo)</a:t>
              </a:r>
            </a:p>
          </p:txBody>
        </p:sp>
        <p:sp>
          <p:nvSpPr>
            <p:cNvPr id="35" name="Rovnoramenný trojúhelník 34">
              <a:extLst>
                <a:ext uri="{FF2B5EF4-FFF2-40B4-BE49-F238E27FC236}">
                  <a16:creationId xmlns:a16="http://schemas.microsoft.com/office/drawing/2014/main" id="{2C7C63A6-50E3-0A57-E9E4-0F5A87385E17}"/>
                </a:ext>
              </a:extLst>
            </p:cNvPr>
            <p:cNvSpPr/>
            <p:nvPr/>
          </p:nvSpPr>
          <p:spPr>
            <a:xfrm rot="10800000">
              <a:off x="4638256" y="2569414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Skupina 35">
            <a:extLst>
              <a:ext uri="{FF2B5EF4-FFF2-40B4-BE49-F238E27FC236}">
                <a16:creationId xmlns:a16="http://schemas.microsoft.com/office/drawing/2014/main" id="{C37BC04F-C60A-E3A9-0498-BD4074A5391C}"/>
              </a:ext>
            </a:extLst>
          </p:cNvPr>
          <p:cNvGrpSpPr/>
          <p:nvPr/>
        </p:nvGrpSpPr>
        <p:grpSpPr>
          <a:xfrm>
            <a:off x="6683570" y="4305635"/>
            <a:ext cx="3870467" cy="314683"/>
            <a:chOff x="484930" y="2949779"/>
            <a:chExt cx="3870467" cy="314683"/>
          </a:xfrm>
        </p:grpSpPr>
        <p:sp>
          <p:nvSpPr>
            <p:cNvPr id="40" name="TextovéPole 39">
              <a:extLst>
                <a:ext uri="{FF2B5EF4-FFF2-40B4-BE49-F238E27FC236}">
                  <a16:creationId xmlns:a16="http://schemas.microsoft.com/office/drawing/2014/main" id="{2DBA1D33-1C9E-0B19-BCFC-A0CD322983F0}"/>
                </a:ext>
              </a:extLst>
            </p:cNvPr>
            <p:cNvSpPr txBox="1"/>
            <p:nvPr/>
          </p:nvSpPr>
          <p:spPr>
            <a:xfrm>
              <a:off x="484930" y="2949779"/>
              <a:ext cx="3595069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Týniště nad Orlicí (mimo) – Choceň (mimo)</a:t>
              </a:r>
            </a:p>
          </p:txBody>
        </p:sp>
        <p:sp>
          <p:nvSpPr>
            <p:cNvPr id="41" name="Rovnoramenný trojúhelník 40">
              <a:extLst>
                <a:ext uri="{FF2B5EF4-FFF2-40B4-BE49-F238E27FC236}">
                  <a16:creationId xmlns:a16="http://schemas.microsoft.com/office/drawing/2014/main" id="{D9E2E77B-A481-107A-4C95-8DBA82935C03}"/>
                </a:ext>
              </a:extLst>
            </p:cNvPr>
            <p:cNvSpPr/>
            <p:nvPr/>
          </p:nvSpPr>
          <p:spPr>
            <a:xfrm rot="5400000">
              <a:off x="4135812" y="2930222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Skupina 41">
            <a:extLst>
              <a:ext uri="{FF2B5EF4-FFF2-40B4-BE49-F238E27FC236}">
                <a16:creationId xmlns:a16="http://schemas.microsoft.com/office/drawing/2014/main" id="{8C8FE2AD-1E59-51F8-D466-044F0700BEEA}"/>
              </a:ext>
            </a:extLst>
          </p:cNvPr>
          <p:cNvGrpSpPr/>
          <p:nvPr/>
        </p:nvGrpSpPr>
        <p:grpSpPr>
          <a:xfrm>
            <a:off x="3600450" y="1364919"/>
            <a:ext cx="2547086" cy="770364"/>
            <a:chOff x="4209882" y="2038192"/>
            <a:chExt cx="2876904" cy="770364"/>
          </a:xfrm>
        </p:grpSpPr>
        <p:sp>
          <p:nvSpPr>
            <p:cNvPr id="43" name="TextovéPole 42">
              <a:extLst>
                <a:ext uri="{FF2B5EF4-FFF2-40B4-BE49-F238E27FC236}">
                  <a16:creationId xmlns:a16="http://schemas.microsoft.com/office/drawing/2014/main" id="{80874BEF-DD6F-791E-8A7E-096E92E1682E}"/>
                </a:ext>
              </a:extLst>
            </p:cNvPr>
            <p:cNvSpPr txBox="1"/>
            <p:nvPr/>
          </p:nvSpPr>
          <p:spPr>
            <a:xfrm>
              <a:off x="4209882" y="2038192"/>
              <a:ext cx="2869319" cy="483960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Chlumec nad Cidlinou (mimo) </a:t>
              </a:r>
            </a:p>
            <a:p>
              <a:r>
                <a:rPr lang="cs-CZ" sz="1100" b="1" dirty="0">
                  <a:solidFill>
                    <a:schemeClr val="bg1"/>
                  </a:solidFill>
                </a:rPr>
                <a:t>– Hradec Králové (mimo)</a:t>
              </a:r>
            </a:p>
          </p:txBody>
        </p:sp>
        <p:sp>
          <p:nvSpPr>
            <p:cNvPr id="44" name="Rovnoramenný trojúhelník 43">
              <a:extLst>
                <a:ext uri="{FF2B5EF4-FFF2-40B4-BE49-F238E27FC236}">
                  <a16:creationId xmlns:a16="http://schemas.microsoft.com/office/drawing/2014/main" id="{3E5B9B0F-748B-B32A-235F-6DB2CA535E69}"/>
                </a:ext>
              </a:extLst>
            </p:cNvPr>
            <p:cNvSpPr/>
            <p:nvPr/>
          </p:nvSpPr>
          <p:spPr>
            <a:xfrm rot="10800000">
              <a:off x="6886759" y="2569414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Skupina 44">
            <a:extLst>
              <a:ext uri="{FF2B5EF4-FFF2-40B4-BE49-F238E27FC236}">
                <a16:creationId xmlns:a16="http://schemas.microsoft.com/office/drawing/2014/main" id="{D7EC1439-C6E8-678E-8E3B-75EBD3ADE357}"/>
              </a:ext>
            </a:extLst>
          </p:cNvPr>
          <p:cNvGrpSpPr/>
          <p:nvPr/>
        </p:nvGrpSpPr>
        <p:grpSpPr>
          <a:xfrm>
            <a:off x="10319580" y="5390545"/>
            <a:ext cx="1022350" cy="314683"/>
            <a:chOff x="8624383" y="3739625"/>
            <a:chExt cx="1022350" cy="314683"/>
          </a:xfrm>
        </p:grpSpPr>
        <p:sp>
          <p:nvSpPr>
            <p:cNvPr id="46" name="TextovéPole 45">
              <a:extLst>
                <a:ext uri="{FF2B5EF4-FFF2-40B4-BE49-F238E27FC236}">
                  <a16:creationId xmlns:a16="http://schemas.microsoft.com/office/drawing/2014/main" id="{55FDD075-16CF-1BF5-E519-6133FE993159}"/>
                </a:ext>
              </a:extLst>
            </p:cNvPr>
            <p:cNvSpPr txBox="1"/>
            <p:nvPr/>
          </p:nvSpPr>
          <p:spPr>
            <a:xfrm flipH="1">
              <a:off x="8624383" y="3739625"/>
              <a:ext cx="727439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cs-CZ" sz="1100" b="1" dirty="0"/>
                <a:t>Choceň</a:t>
              </a:r>
            </a:p>
          </p:txBody>
        </p:sp>
        <p:sp>
          <p:nvSpPr>
            <p:cNvPr id="47" name="Rovnoramenný trojúhelník 46">
              <a:extLst>
                <a:ext uri="{FF2B5EF4-FFF2-40B4-BE49-F238E27FC236}">
                  <a16:creationId xmlns:a16="http://schemas.microsoft.com/office/drawing/2014/main" id="{23E274FA-EF7F-4CA3-20E4-96D3C743EB2F}"/>
                </a:ext>
              </a:extLst>
            </p:cNvPr>
            <p:cNvSpPr/>
            <p:nvPr/>
          </p:nvSpPr>
          <p:spPr>
            <a:xfrm rot="5400000">
              <a:off x="9427148" y="3720068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Zástupný symbol pro zápatí 3">
            <a:extLst>
              <a:ext uri="{FF2B5EF4-FFF2-40B4-BE49-F238E27FC236}">
                <a16:creationId xmlns:a16="http://schemas.microsoft.com/office/drawing/2014/main" id="{C8CF6B78-11EF-0D6A-A647-589620450FB4}"/>
              </a:ext>
            </a:extLst>
          </p:cNvPr>
          <p:cNvSpPr txBox="1">
            <a:spLocks/>
          </p:cNvSpPr>
          <p:nvPr/>
        </p:nvSpPr>
        <p:spPr>
          <a:xfrm>
            <a:off x="1109081" y="6327369"/>
            <a:ext cx="7656928" cy="221070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00" dirty="0"/>
              <a:t>Významné železniční stavby v Pardubickém a Královéhradeckém kraji</a:t>
            </a:r>
          </a:p>
        </p:txBody>
      </p:sp>
    </p:spTree>
    <p:extLst>
      <p:ext uri="{BB962C8B-B14F-4D97-AF65-F5344CB8AC3E}">
        <p14:creationId xmlns:p14="http://schemas.microsoft.com/office/powerpoint/2010/main" val="2533700019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3CC3284B-5EF9-64D3-4148-CFB65B1B2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18" y="1160712"/>
            <a:ext cx="11024657" cy="4410561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cs-CZ" dirty="0"/>
              <a:t>Rozděleno do 6 dílčích staveb realizovaných v letech </a:t>
            </a:r>
            <a:r>
              <a:rPr lang="cs-CZ" b="1" dirty="0"/>
              <a:t>2025–2030</a:t>
            </a:r>
          </a:p>
          <a:p>
            <a:pPr marL="0" indent="0">
              <a:spcBef>
                <a:spcPts val="600"/>
              </a:spcBef>
              <a:buNone/>
            </a:pPr>
            <a:endParaRPr lang="cs-CZ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Hlavní důvody</a:t>
            </a:r>
          </a:p>
          <a:p>
            <a:pPr marL="64579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0" dirty="0"/>
              <a:t>Významný tah pro nákladní železniční dopravu, součást sítě TEN-T</a:t>
            </a:r>
            <a:endParaRPr lang="cs-CZ" b="0" dirty="0">
              <a:ea typeface="Verdana"/>
            </a:endParaRPr>
          </a:p>
          <a:p>
            <a:pPr marL="64579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0" dirty="0"/>
              <a:t>Alternativní trasa k 1. železničnímu koridoru s </a:t>
            </a:r>
            <a:r>
              <a:rPr lang="cs-CZ" dirty="0">
                <a:solidFill>
                  <a:schemeClr val="tx2"/>
                </a:solidFill>
              </a:rPr>
              <a:t>nedostatečnou kapacitou</a:t>
            </a:r>
            <a:endParaRPr lang="cs-CZ" dirty="0">
              <a:ea typeface="Verdana"/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Součást staveb</a:t>
            </a:r>
          </a:p>
          <a:p>
            <a:pPr marL="64579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 err="1"/>
              <a:t>Zdvoukolejnění</a:t>
            </a:r>
            <a:r>
              <a:rPr lang="cs-CZ" dirty="0"/>
              <a:t> </a:t>
            </a:r>
            <a:r>
              <a:rPr lang="cs-CZ" b="0" dirty="0"/>
              <a:t>celého cca 96 km dlouhého úseku</a:t>
            </a:r>
          </a:p>
          <a:p>
            <a:pPr marL="64579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Modernizace stanice </a:t>
            </a:r>
            <a:r>
              <a:rPr lang="cs-CZ" b="0" dirty="0"/>
              <a:t>Hradec Králové hl. n. (běží tendr na zhotovitele)</a:t>
            </a:r>
          </a:p>
          <a:p>
            <a:pPr marL="64579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Zvýšení rychlosti </a:t>
            </a:r>
            <a:r>
              <a:rPr lang="cs-CZ" b="0" dirty="0"/>
              <a:t>na 160 km/h</a:t>
            </a:r>
            <a:endParaRPr lang="cs-CZ" b="0" dirty="0">
              <a:ea typeface="Verdana"/>
            </a:endParaRPr>
          </a:p>
          <a:p>
            <a:pPr marL="64579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Zrušení 37 přejezdů </a:t>
            </a:r>
            <a:r>
              <a:rPr lang="cs-CZ" b="0" dirty="0"/>
              <a:t>a modernizace zbývajících 39 přejezdů</a:t>
            </a:r>
          </a:p>
          <a:p>
            <a:pPr marL="64579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Rekonstrukce 12 železničních stanic </a:t>
            </a:r>
            <a:r>
              <a:rPr lang="cs-CZ" b="0" dirty="0"/>
              <a:t>a všech zastávek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8ED37DD7-2757-BABB-7DB2-BC3C40B89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518" y="360000"/>
            <a:ext cx="9839227" cy="800712"/>
          </a:xfrm>
        </p:spPr>
        <p:txBody>
          <a:bodyPr/>
          <a:lstStyle/>
          <a:p>
            <a:r>
              <a:rPr lang="cs-CZ" dirty="0"/>
              <a:t>Modernizace trati Velký Osek – Hradec Králové – Choceň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4B19ACE-E3D4-5658-1C78-E263190E394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14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640B4A7-486A-4E51-DF0B-84F76ADA29D4}"/>
              </a:ext>
            </a:extLst>
          </p:cNvPr>
          <p:cNvSpPr txBox="1">
            <a:spLocks/>
          </p:cNvSpPr>
          <p:nvPr/>
        </p:nvSpPr>
        <p:spPr>
          <a:xfrm>
            <a:off x="1109081" y="6327369"/>
            <a:ext cx="7656928" cy="221070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00"/>
              <a:t>Významné železniční stavby v Pardubickém a Královéhradeckém kraji</a:t>
            </a:r>
            <a:endParaRPr lang="cs-CZ" sz="1100" dirty="0"/>
          </a:p>
        </p:txBody>
      </p:sp>
    </p:spTree>
    <p:extLst>
      <p:ext uri="{BB962C8B-B14F-4D97-AF65-F5344CB8AC3E}">
        <p14:creationId xmlns:p14="http://schemas.microsoft.com/office/powerpoint/2010/main" val="235721620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15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100" dirty="0"/>
              <a:t>Významné železniční stavby v Pardubickém a Královéhradeckém kraji</a:t>
            </a: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Vizualizace stanice Hradec Králové hl. n.</a:t>
            </a:r>
          </a:p>
        </p:txBody>
      </p:sp>
      <p:pic>
        <p:nvPicPr>
          <p:cNvPr id="9" name="Zástupný symbol obrázku 6" descr="Obsah obrázku exteriér, scéna, molo&#10;&#10;Popis byl vytvořen automaticky">
            <a:extLst>
              <a:ext uri="{FF2B5EF4-FFF2-40B4-BE49-F238E27FC236}">
                <a16:creationId xmlns:a16="http://schemas.microsoft.com/office/drawing/2014/main" id="{A0B517EA-17EB-BD24-6CF3-54CC1D157F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1" b="611"/>
          <a:stretch/>
        </p:blipFill>
        <p:spPr>
          <a:xfrm>
            <a:off x="0" y="-3175"/>
            <a:ext cx="12195175" cy="5470525"/>
          </a:xfrm>
        </p:spPr>
      </p:pic>
    </p:spTree>
    <p:extLst>
      <p:ext uri="{BB962C8B-B14F-4D97-AF65-F5344CB8AC3E}">
        <p14:creationId xmlns:p14="http://schemas.microsoft.com/office/powerpoint/2010/main" val="2343103065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16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100" dirty="0"/>
              <a:t>Významné železniční stavby v Pardubickém a Královéhradeckém kraji</a:t>
            </a: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Vizualizace stanice Chlumec nad Cidlinou</a:t>
            </a:r>
          </a:p>
        </p:txBody>
      </p:sp>
      <p:pic>
        <p:nvPicPr>
          <p:cNvPr id="6" name="Zástupný symbol obrázku 8">
            <a:extLst>
              <a:ext uri="{FF2B5EF4-FFF2-40B4-BE49-F238E27FC236}">
                <a16:creationId xmlns:a16="http://schemas.microsoft.com/office/drawing/2014/main" id="{E25248D9-7739-C2E5-36AD-8DB8AE0B905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4" b="574"/>
          <a:stretch/>
        </p:blipFill>
        <p:spPr>
          <a:xfrm>
            <a:off x="0" y="-3175"/>
            <a:ext cx="12195175" cy="5470525"/>
          </a:xfrm>
        </p:spPr>
      </p:pic>
    </p:spTree>
    <p:extLst>
      <p:ext uri="{BB962C8B-B14F-4D97-AF65-F5344CB8AC3E}">
        <p14:creationId xmlns:p14="http://schemas.microsoft.com/office/powerpoint/2010/main" val="3819407464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17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100" dirty="0"/>
              <a:t>Významné železniční stavby v Pardubickém a Královéhradeckém kraji</a:t>
            </a: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Vizualizace stanice Káranice</a:t>
            </a:r>
          </a:p>
        </p:txBody>
      </p:sp>
      <p:pic>
        <p:nvPicPr>
          <p:cNvPr id="6" name="Zástupný symbol obrázku 8">
            <a:extLst>
              <a:ext uri="{FF2B5EF4-FFF2-40B4-BE49-F238E27FC236}">
                <a16:creationId xmlns:a16="http://schemas.microsoft.com/office/drawing/2014/main" id="{E25248D9-7739-C2E5-36AD-8DB8AE0B905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4" b="574"/>
          <a:stretch/>
        </p:blipFill>
        <p:spPr>
          <a:xfrm>
            <a:off x="0" y="-3175"/>
            <a:ext cx="12195175" cy="5470525"/>
          </a:xfrm>
        </p:spPr>
      </p:pic>
      <p:pic>
        <p:nvPicPr>
          <p:cNvPr id="2" name="Zástupný symbol obrázku 5">
            <a:extLst>
              <a:ext uri="{FF2B5EF4-FFF2-40B4-BE49-F238E27FC236}">
                <a16:creationId xmlns:a16="http://schemas.microsoft.com/office/drawing/2014/main" id="{5286F18E-59AC-65FD-2CAF-DCDE9CD6B0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08" b="608"/>
          <a:stretch/>
        </p:blipFill>
        <p:spPr>
          <a:xfrm>
            <a:off x="-613" y="-2383"/>
            <a:ext cx="12195788" cy="5469733"/>
          </a:xfrm>
          <a:custGeom>
            <a:avLst/>
            <a:gdLst>
              <a:gd name="connsiteX0" fmla="*/ 0 w 9144000"/>
              <a:gd name="connsiteY0" fmla="*/ 1366837 h 5467349"/>
              <a:gd name="connsiteX1" fmla="*/ 1366837 w 9144000"/>
              <a:gd name="connsiteY1" fmla="*/ 1366837 h 5467349"/>
              <a:gd name="connsiteX2" fmla="*/ 1366837 w 9144000"/>
              <a:gd name="connsiteY2" fmla="*/ 0 h 5467349"/>
              <a:gd name="connsiteX3" fmla="*/ 7777163 w 9144000"/>
              <a:gd name="connsiteY3" fmla="*/ 0 h 5467349"/>
              <a:gd name="connsiteX4" fmla="*/ 7777163 w 9144000"/>
              <a:gd name="connsiteY4" fmla="*/ 1366837 h 5467349"/>
              <a:gd name="connsiteX5" fmla="*/ 9144000 w 9144000"/>
              <a:gd name="connsiteY5" fmla="*/ 1366837 h 5467349"/>
              <a:gd name="connsiteX6" fmla="*/ 9144000 w 9144000"/>
              <a:gd name="connsiteY6" fmla="*/ 4100512 h 5467349"/>
              <a:gd name="connsiteX7" fmla="*/ 7777163 w 9144000"/>
              <a:gd name="connsiteY7" fmla="*/ 4100512 h 5467349"/>
              <a:gd name="connsiteX8" fmla="*/ 7777163 w 9144000"/>
              <a:gd name="connsiteY8" fmla="*/ 5467349 h 5467349"/>
              <a:gd name="connsiteX9" fmla="*/ 1366837 w 9144000"/>
              <a:gd name="connsiteY9" fmla="*/ 5467349 h 5467349"/>
              <a:gd name="connsiteX10" fmla="*/ 1366837 w 9144000"/>
              <a:gd name="connsiteY10" fmla="*/ 4100512 h 5467349"/>
              <a:gd name="connsiteX11" fmla="*/ 0 w 9144000"/>
              <a:gd name="connsiteY11" fmla="*/ 4100512 h 5467349"/>
              <a:gd name="connsiteX12" fmla="*/ 0 w 9144000"/>
              <a:gd name="connsiteY12" fmla="*/ 1366837 h 5467349"/>
              <a:gd name="connsiteX0" fmla="*/ 4763 w 9148763"/>
              <a:gd name="connsiteY0" fmla="*/ 1366837 h 5467349"/>
              <a:gd name="connsiteX1" fmla="*/ 0 w 9148763"/>
              <a:gd name="connsiteY1" fmla="*/ 1099 h 5467349"/>
              <a:gd name="connsiteX2" fmla="*/ 1371600 w 9148763"/>
              <a:gd name="connsiteY2" fmla="*/ 0 h 5467349"/>
              <a:gd name="connsiteX3" fmla="*/ 7781926 w 9148763"/>
              <a:gd name="connsiteY3" fmla="*/ 0 h 5467349"/>
              <a:gd name="connsiteX4" fmla="*/ 7781926 w 9148763"/>
              <a:gd name="connsiteY4" fmla="*/ 1366837 h 5467349"/>
              <a:gd name="connsiteX5" fmla="*/ 9148763 w 9148763"/>
              <a:gd name="connsiteY5" fmla="*/ 1366837 h 5467349"/>
              <a:gd name="connsiteX6" fmla="*/ 9148763 w 9148763"/>
              <a:gd name="connsiteY6" fmla="*/ 4100512 h 5467349"/>
              <a:gd name="connsiteX7" fmla="*/ 7781926 w 9148763"/>
              <a:gd name="connsiteY7" fmla="*/ 4100512 h 5467349"/>
              <a:gd name="connsiteX8" fmla="*/ 7781926 w 9148763"/>
              <a:gd name="connsiteY8" fmla="*/ 5467349 h 5467349"/>
              <a:gd name="connsiteX9" fmla="*/ 1371600 w 9148763"/>
              <a:gd name="connsiteY9" fmla="*/ 5467349 h 5467349"/>
              <a:gd name="connsiteX10" fmla="*/ 1371600 w 9148763"/>
              <a:gd name="connsiteY10" fmla="*/ 4100512 h 5467349"/>
              <a:gd name="connsiteX11" fmla="*/ 4763 w 9148763"/>
              <a:gd name="connsiteY11" fmla="*/ 4100512 h 5467349"/>
              <a:gd name="connsiteX12" fmla="*/ 4763 w 9148763"/>
              <a:gd name="connsiteY12" fmla="*/ 1366837 h 5467349"/>
              <a:gd name="connsiteX0" fmla="*/ 33 w 9144033"/>
              <a:gd name="connsiteY0" fmla="*/ 1366837 h 5467349"/>
              <a:gd name="connsiteX1" fmla="*/ 54802 w 9144033"/>
              <a:gd name="connsiteY1" fmla="*/ 39199 h 5467349"/>
              <a:gd name="connsiteX2" fmla="*/ 1366870 w 9144033"/>
              <a:gd name="connsiteY2" fmla="*/ 0 h 5467349"/>
              <a:gd name="connsiteX3" fmla="*/ 7777196 w 9144033"/>
              <a:gd name="connsiteY3" fmla="*/ 0 h 5467349"/>
              <a:gd name="connsiteX4" fmla="*/ 7777196 w 9144033"/>
              <a:gd name="connsiteY4" fmla="*/ 1366837 h 5467349"/>
              <a:gd name="connsiteX5" fmla="*/ 9144033 w 9144033"/>
              <a:gd name="connsiteY5" fmla="*/ 1366837 h 5467349"/>
              <a:gd name="connsiteX6" fmla="*/ 9144033 w 9144033"/>
              <a:gd name="connsiteY6" fmla="*/ 4100512 h 5467349"/>
              <a:gd name="connsiteX7" fmla="*/ 7777196 w 9144033"/>
              <a:gd name="connsiteY7" fmla="*/ 4100512 h 5467349"/>
              <a:gd name="connsiteX8" fmla="*/ 7777196 w 9144033"/>
              <a:gd name="connsiteY8" fmla="*/ 5467349 h 5467349"/>
              <a:gd name="connsiteX9" fmla="*/ 1366870 w 9144033"/>
              <a:gd name="connsiteY9" fmla="*/ 5467349 h 5467349"/>
              <a:gd name="connsiteX10" fmla="*/ 1366870 w 9144033"/>
              <a:gd name="connsiteY10" fmla="*/ 4100512 h 5467349"/>
              <a:gd name="connsiteX11" fmla="*/ 33 w 9144033"/>
              <a:gd name="connsiteY11" fmla="*/ 4100512 h 5467349"/>
              <a:gd name="connsiteX12" fmla="*/ 33 w 9144033"/>
              <a:gd name="connsiteY12" fmla="*/ 1366837 h 5467349"/>
              <a:gd name="connsiteX0" fmla="*/ 458 w 9144458"/>
              <a:gd name="connsiteY0" fmla="*/ 1368119 h 5468631"/>
              <a:gd name="connsiteX1" fmla="*/ 458 w 9144458"/>
              <a:gd name="connsiteY1" fmla="*/ 0 h 5468631"/>
              <a:gd name="connsiteX2" fmla="*/ 1367295 w 9144458"/>
              <a:gd name="connsiteY2" fmla="*/ 1282 h 5468631"/>
              <a:gd name="connsiteX3" fmla="*/ 7777621 w 9144458"/>
              <a:gd name="connsiteY3" fmla="*/ 1282 h 5468631"/>
              <a:gd name="connsiteX4" fmla="*/ 7777621 w 9144458"/>
              <a:gd name="connsiteY4" fmla="*/ 1368119 h 5468631"/>
              <a:gd name="connsiteX5" fmla="*/ 9144458 w 9144458"/>
              <a:gd name="connsiteY5" fmla="*/ 1368119 h 5468631"/>
              <a:gd name="connsiteX6" fmla="*/ 9144458 w 9144458"/>
              <a:gd name="connsiteY6" fmla="*/ 4101794 h 5468631"/>
              <a:gd name="connsiteX7" fmla="*/ 7777621 w 9144458"/>
              <a:gd name="connsiteY7" fmla="*/ 4101794 h 5468631"/>
              <a:gd name="connsiteX8" fmla="*/ 7777621 w 9144458"/>
              <a:gd name="connsiteY8" fmla="*/ 5468631 h 5468631"/>
              <a:gd name="connsiteX9" fmla="*/ 1367295 w 9144458"/>
              <a:gd name="connsiteY9" fmla="*/ 5468631 h 5468631"/>
              <a:gd name="connsiteX10" fmla="*/ 1367295 w 9144458"/>
              <a:gd name="connsiteY10" fmla="*/ 4101794 h 5468631"/>
              <a:gd name="connsiteX11" fmla="*/ 458 w 9144458"/>
              <a:gd name="connsiteY11" fmla="*/ 4101794 h 5468631"/>
              <a:gd name="connsiteX12" fmla="*/ 458 w 9144458"/>
              <a:gd name="connsiteY12" fmla="*/ 1368119 h 54686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469731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469731"/>
              <a:gd name="connsiteX1" fmla="*/ 458 w 9146840"/>
              <a:gd name="connsiteY1" fmla="*/ 1100 h 5469731"/>
              <a:gd name="connsiteX2" fmla="*/ 1367295 w 9146840"/>
              <a:gd name="connsiteY2" fmla="*/ 2382 h 5469731"/>
              <a:gd name="connsiteX3" fmla="*/ 7777621 w 9146840"/>
              <a:gd name="connsiteY3" fmla="*/ 2382 h 5469731"/>
              <a:gd name="connsiteX4" fmla="*/ 9146840 w 9146840"/>
              <a:gd name="connsiteY4" fmla="*/ 0 h 5469731"/>
              <a:gd name="connsiteX5" fmla="*/ 9144458 w 9146840"/>
              <a:gd name="connsiteY5" fmla="*/ 1369219 h 5469731"/>
              <a:gd name="connsiteX6" fmla="*/ 9144458 w 9146840"/>
              <a:gd name="connsiteY6" fmla="*/ 4102894 h 5469731"/>
              <a:gd name="connsiteX7" fmla="*/ 7777621 w 9146840"/>
              <a:gd name="connsiteY7" fmla="*/ 4102894 h 5469731"/>
              <a:gd name="connsiteX8" fmla="*/ 7777621 w 9146840"/>
              <a:gd name="connsiteY8" fmla="*/ 5360194 h 5469731"/>
              <a:gd name="connsiteX9" fmla="*/ 1367295 w 9146840"/>
              <a:gd name="connsiteY9" fmla="*/ 5469731 h 5469731"/>
              <a:gd name="connsiteX10" fmla="*/ 1367295 w 9146840"/>
              <a:gd name="connsiteY10" fmla="*/ 4102894 h 5469731"/>
              <a:gd name="connsiteX11" fmla="*/ 458 w 9146840"/>
              <a:gd name="connsiteY11" fmla="*/ 4102894 h 5469731"/>
              <a:gd name="connsiteX12" fmla="*/ 458 w 9146840"/>
              <a:gd name="connsiteY12" fmla="*/ 1369219 h 5469731"/>
              <a:gd name="connsiteX0" fmla="*/ 458 w 9146840"/>
              <a:gd name="connsiteY0" fmla="*/ 1369219 h 5360194"/>
              <a:gd name="connsiteX1" fmla="*/ 458 w 9146840"/>
              <a:gd name="connsiteY1" fmla="*/ 1100 h 5360194"/>
              <a:gd name="connsiteX2" fmla="*/ 1367295 w 9146840"/>
              <a:gd name="connsiteY2" fmla="*/ 2382 h 5360194"/>
              <a:gd name="connsiteX3" fmla="*/ 7777621 w 9146840"/>
              <a:gd name="connsiteY3" fmla="*/ 2382 h 5360194"/>
              <a:gd name="connsiteX4" fmla="*/ 9146840 w 9146840"/>
              <a:gd name="connsiteY4" fmla="*/ 0 h 5360194"/>
              <a:gd name="connsiteX5" fmla="*/ 9144458 w 9146840"/>
              <a:gd name="connsiteY5" fmla="*/ 1369219 h 5360194"/>
              <a:gd name="connsiteX6" fmla="*/ 9144458 w 9146840"/>
              <a:gd name="connsiteY6" fmla="*/ 4102894 h 5360194"/>
              <a:gd name="connsiteX7" fmla="*/ 7777621 w 9146840"/>
              <a:gd name="connsiteY7" fmla="*/ 4102894 h 5360194"/>
              <a:gd name="connsiteX8" fmla="*/ 7777621 w 9146840"/>
              <a:gd name="connsiteY8" fmla="*/ 5360194 h 5360194"/>
              <a:gd name="connsiteX9" fmla="*/ 1367295 w 9146840"/>
              <a:gd name="connsiteY9" fmla="*/ 5360194 h 5360194"/>
              <a:gd name="connsiteX10" fmla="*/ 1367295 w 9146840"/>
              <a:gd name="connsiteY10" fmla="*/ 4102894 h 5360194"/>
              <a:gd name="connsiteX11" fmla="*/ 458 w 9146840"/>
              <a:gd name="connsiteY11" fmla="*/ 4102894 h 5360194"/>
              <a:gd name="connsiteX12" fmla="*/ 458 w 9146840"/>
              <a:gd name="connsiteY12" fmla="*/ 1369219 h 5360194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4102894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77621 w 9146840"/>
              <a:gd name="connsiteY7" fmla="*/ 4102894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4102894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7350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3"/>
              <a:gd name="connsiteX1" fmla="*/ 458 w 9146840"/>
              <a:gd name="connsiteY1" fmla="*/ 1100 h 5472113"/>
              <a:gd name="connsiteX2" fmla="*/ 1367295 w 9146840"/>
              <a:gd name="connsiteY2" fmla="*/ 2382 h 5472113"/>
              <a:gd name="connsiteX3" fmla="*/ 7777621 w 9146840"/>
              <a:gd name="connsiteY3" fmla="*/ 2382 h 5472113"/>
              <a:gd name="connsiteX4" fmla="*/ 9146840 w 9146840"/>
              <a:gd name="connsiteY4" fmla="*/ 0 h 5472113"/>
              <a:gd name="connsiteX5" fmla="*/ 9144458 w 9146840"/>
              <a:gd name="connsiteY5" fmla="*/ 1369219 h 5472113"/>
              <a:gd name="connsiteX6" fmla="*/ 9144458 w 9146840"/>
              <a:gd name="connsiteY6" fmla="*/ 5472112 h 5472113"/>
              <a:gd name="connsiteX7" fmla="*/ 7780003 w 9146840"/>
              <a:gd name="connsiteY7" fmla="*/ 5469731 h 5472113"/>
              <a:gd name="connsiteX8" fmla="*/ 7777621 w 9146840"/>
              <a:gd name="connsiteY8" fmla="*/ 5360194 h 5472113"/>
              <a:gd name="connsiteX9" fmla="*/ 1367295 w 9146840"/>
              <a:gd name="connsiteY9" fmla="*/ 5360194 h 5472113"/>
              <a:gd name="connsiteX10" fmla="*/ 1367295 w 9146840"/>
              <a:gd name="connsiteY10" fmla="*/ 5472113 h 5472113"/>
              <a:gd name="connsiteX11" fmla="*/ 458 w 9146840"/>
              <a:gd name="connsiteY11" fmla="*/ 5467350 h 5472113"/>
              <a:gd name="connsiteX12" fmla="*/ 458 w 9146840"/>
              <a:gd name="connsiteY12" fmla="*/ 1369219 h 5472113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1367295 w 9146840"/>
              <a:gd name="connsiteY9" fmla="*/ 5360194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498138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2902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7777621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7780003 w 9146840"/>
              <a:gd name="connsiteY7" fmla="*/ 5469731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67350 h 5472112"/>
              <a:gd name="connsiteX12" fmla="*/ 458 w 9146840"/>
              <a:gd name="connsiteY12" fmla="*/ 1369219 h 5472112"/>
              <a:gd name="connsiteX0" fmla="*/ 458 w 9146840"/>
              <a:gd name="connsiteY0" fmla="*/ 1369219 h 5472112"/>
              <a:gd name="connsiteX1" fmla="*/ 458 w 9146840"/>
              <a:gd name="connsiteY1" fmla="*/ 1100 h 5472112"/>
              <a:gd name="connsiteX2" fmla="*/ 1367295 w 9146840"/>
              <a:gd name="connsiteY2" fmla="*/ 2382 h 5472112"/>
              <a:gd name="connsiteX3" fmla="*/ 7777621 w 9146840"/>
              <a:gd name="connsiteY3" fmla="*/ 2382 h 5472112"/>
              <a:gd name="connsiteX4" fmla="*/ 9146840 w 9146840"/>
              <a:gd name="connsiteY4" fmla="*/ 0 h 5472112"/>
              <a:gd name="connsiteX5" fmla="*/ 9144458 w 9146840"/>
              <a:gd name="connsiteY5" fmla="*/ 1369219 h 5472112"/>
              <a:gd name="connsiteX6" fmla="*/ 9144458 w 9146840"/>
              <a:gd name="connsiteY6" fmla="*/ 5472112 h 5472112"/>
              <a:gd name="connsiteX7" fmla="*/ 8644397 w 9146840"/>
              <a:gd name="connsiteY7" fmla="*/ 5472112 h 5472112"/>
              <a:gd name="connsiteX8" fmla="*/ 8646777 w 9146840"/>
              <a:gd name="connsiteY8" fmla="*/ 5360194 h 5472112"/>
              <a:gd name="connsiteX9" fmla="*/ 500521 w 9146840"/>
              <a:gd name="connsiteY9" fmla="*/ 5362576 h 5472112"/>
              <a:gd name="connsiteX10" fmla="*/ 500519 w 9146840"/>
              <a:gd name="connsiteY10" fmla="*/ 5469732 h 5472112"/>
              <a:gd name="connsiteX11" fmla="*/ 458 w 9146840"/>
              <a:gd name="connsiteY11" fmla="*/ 5472112 h 5472112"/>
              <a:gd name="connsiteX12" fmla="*/ 458 w 9146840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2443 w 9148764"/>
              <a:gd name="connsiteY10" fmla="*/ 5467351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72112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72112"/>
              <a:gd name="connsiteX1" fmla="*/ 2382 w 9148764"/>
              <a:gd name="connsiteY1" fmla="*/ 1100 h 5472112"/>
              <a:gd name="connsiteX2" fmla="*/ 1369219 w 9148764"/>
              <a:gd name="connsiteY2" fmla="*/ 2382 h 5472112"/>
              <a:gd name="connsiteX3" fmla="*/ 7779545 w 9148764"/>
              <a:gd name="connsiteY3" fmla="*/ 2382 h 5472112"/>
              <a:gd name="connsiteX4" fmla="*/ 9148764 w 9148764"/>
              <a:gd name="connsiteY4" fmla="*/ 0 h 5472112"/>
              <a:gd name="connsiteX5" fmla="*/ 9146382 w 9148764"/>
              <a:gd name="connsiteY5" fmla="*/ 1369219 h 5472112"/>
              <a:gd name="connsiteX6" fmla="*/ 9146382 w 9148764"/>
              <a:gd name="connsiteY6" fmla="*/ 5469731 h 5472112"/>
              <a:gd name="connsiteX7" fmla="*/ 8646321 w 9148764"/>
              <a:gd name="connsiteY7" fmla="*/ 5472112 h 5472112"/>
              <a:gd name="connsiteX8" fmla="*/ 8648701 w 9148764"/>
              <a:gd name="connsiteY8" fmla="*/ 5360194 h 5472112"/>
              <a:gd name="connsiteX9" fmla="*/ 502445 w 9148764"/>
              <a:gd name="connsiteY9" fmla="*/ 5362576 h 5472112"/>
              <a:gd name="connsiteX10" fmla="*/ 500061 w 9148764"/>
              <a:gd name="connsiteY10" fmla="*/ 5469732 h 5472112"/>
              <a:gd name="connsiteX11" fmla="*/ 0 w 9148764"/>
              <a:gd name="connsiteY11" fmla="*/ 5467350 h 5472112"/>
              <a:gd name="connsiteX12" fmla="*/ 2382 w 9148764"/>
              <a:gd name="connsiteY12" fmla="*/ 1369219 h 5472112"/>
              <a:gd name="connsiteX0" fmla="*/ 2382 w 9148764"/>
              <a:gd name="connsiteY0" fmla="*/ 1369219 h 5469732"/>
              <a:gd name="connsiteX1" fmla="*/ 2382 w 9148764"/>
              <a:gd name="connsiteY1" fmla="*/ 1100 h 5469732"/>
              <a:gd name="connsiteX2" fmla="*/ 1369219 w 9148764"/>
              <a:gd name="connsiteY2" fmla="*/ 2382 h 5469732"/>
              <a:gd name="connsiteX3" fmla="*/ 7779545 w 9148764"/>
              <a:gd name="connsiteY3" fmla="*/ 2382 h 5469732"/>
              <a:gd name="connsiteX4" fmla="*/ 9148764 w 9148764"/>
              <a:gd name="connsiteY4" fmla="*/ 0 h 5469732"/>
              <a:gd name="connsiteX5" fmla="*/ 9146382 w 9148764"/>
              <a:gd name="connsiteY5" fmla="*/ 1369219 h 5469732"/>
              <a:gd name="connsiteX6" fmla="*/ 9146382 w 9148764"/>
              <a:gd name="connsiteY6" fmla="*/ 5469731 h 5469732"/>
              <a:gd name="connsiteX7" fmla="*/ 8646321 w 9148764"/>
              <a:gd name="connsiteY7" fmla="*/ 5469731 h 5469732"/>
              <a:gd name="connsiteX8" fmla="*/ 8648701 w 9148764"/>
              <a:gd name="connsiteY8" fmla="*/ 5360194 h 5469732"/>
              <a:gd name="connsiteX9" fmla="*/ 502445 w 9148764"/>
              <a:gd name="connsiteY9" fmla="*/ 5362576 h 5469732"/>
              <a:gd name="connsiteX10" fmla="*/ 500061 w 9148764"/>
              <a:gd name="connsiteY10" fmla="*/ 5469732 h 5469732"/>
              <a:gd name="connsiteX11" fmla="*/ 0 w 9148764"/>
              <a:gd name="connsiteY11" fmla="*/ 5467350 h 5469732"/>
              <a:gd name="connsiteX12" fmla="*/ 2382 w 9148764"/>
              <a:gd name="connsiteY12" fmla="*/ 1369219 h 5469732"/>
              <a:gd name="connsiteX0" fmla="*/ 459 w 9146841"/>
              <a:gd name="connsiteY0" fmla="*/ 1369219 h 5469732"/>
              <a:gd name="connsiteX1" fmla="*/ 459 w 9146841"/>
              <a:gd name="connsiteY1" fmla="*/ 1100 h 5469732"/>
              <a:gd name="connsiteX2" fmla="*/ 1367296 w 9146841"/>
              <a:gd name="connsiteY2" fmla="*/ 2382 h 5469732"/>
              <a:gd name="connsiteX3" fmla="*/ 7777622 w 9146841"/>
              <a:gd name="connsiteY3" fmla="*/ 2382 h 5469732"/>
              <a:gd name="connsiteX4" fmla="*/ 9146841 w 9146841"/>
              <a:gd name="connsiteY4" fmla="*/ 0 h 5469732"/>
              <a:gd name="connsiteX5" fmla="*/ 9144459 w 9146841"/>
              <a:gd name="connsiteY5" fmla="*/ 1369219 h 5469732"/>
              <a:gd name="connsiteX6" fmla="*/ 9144459 w 9146841"/>
              <a:gd name="connsiteY6" fmla="*/ 5469731 h 5469732"/>
              <a:gd name="connsiteX7" fmla="*/ 8644398 w 9146841"/>
              <a:gd name="connsiteY7" fmla="*/ 5469731 h 5469732"/>
              <a:gd name="connsiteX8" fmla="*/ 8646778 w 9146841"/>
              <a:gd name="connsiteY8" fmla="*/ 5360194 h 5469732"/>
              <a:gd name="connsiteX9" fmla="*/ 500522 w 9146841"/>
              <a:gd name="connsiteY9" fmla="*/ 5362576 h 5469732"/>
              <a:gd name="connsiteX10" fmla="*/ 498138 w 9146841"/>
              <a:gd name="connsiteY10" fmla="*/ 5469732 h 5469732"/>
              <a:gd name="connsiteX11" fmla="*/ 458 w 9146841"/>
              <a:gd name="connsiteY11" fmla="*/ 5467350 h 5469732"/>
              <a:gd name="connsiteX12" fmla="*/ 459 w 9146841"/>
              <a:gd name="connsiteY12" fmla="*/ 1369219 h 5469732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498138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0522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9731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9731 h 5469731"/>
              <a:gd name="connsiteX7" fmla="*/ 8644398 w 9146841"/>
              <a:gd name="connsiteY7" fmla="*/ 5467350 h 5469731"/>
              <a:gd name="connsiteX8" fmla="*/ 8646778 w 9146841"/>
              <a:gd name="connsiteY8" fmla="*/ 5360194 h 5469731"/>
              <a:gd name="connsiteX9" fmla="*/ 502903 w 9146841"/>
              <a:gd name="connsiteY9" fmla="*/ 5362576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4398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6778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44396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2576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0194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9731"/>
              <a:gd name="connsiteX1" fmla="*/ 459 w 9146841"/>
              <a:gd name="connsiteY1" fmla="*/ 1100 h 5469731"/>
              <a:gd name="connsiteX2" fmla="*/ 1367296 w 9146841"/>
              <a:gd name="connsiteY2" fmla="*/ 2382 h 5469731"/>
              <a:gd name="connsiteX3" fmla="*/ 7777622 w 9146841"/>
              <a:gd name="connsiteY3" fmla="*/ 2382 h 5469731"/>
              <a:gd name="connsiteX4" fmla="*/ 9146841 w 9146841"/>
              <a:gd name="connsiteY4" fmla="*/ 0 h 5469731"/>
              <a:gd name="connsiteX5" fmla="*/ 9144459 w 9146841"/>
              <a:gd name="connsiteY5" fmla="*/ 1369219 h 5469731"/>
              <a:gd name="connsiteX6" fmla="*/ 9144459 w 9146841"/>
              <a:gd name="connsiteY6" fmla="*/ 5464968 h 5469731"/>
              <a:gd name="connsiteX7" fmla="*/ 8642016 w 9146841"/>
              <a:gd name="connsiteY7" fmla="*/ 5469731 h 5469731"/>
              <a:gd name="connsiteX8" fmla="*/ 8639633 w 9146841"/>
              <a:gd name="connsiteY8" fmla="*/ 5364956 h 5469731"/>
              <a:gd name="connsiteX9" fmla="*/ 502903 w 9146841"/>
              <a:gd name="connsiteY9" fmla="*/ 5364958 h 5469731"/>
              <a:gd name="connsiteX10" fmla="*/ 500520 w 9146841"/>
              <a:gd name="connsiteY10" fmla="*/ 5467351 h 5469731"/>
              <a:gd name="connsiteX11" fmla="*/ 458 w 9146841"/>
              <a:gd name="connsiteY11" fmla="*/ 5467350 h 5469731"/>
              <a:gd name="connsiteX12" fmla="*/ 459 w 9146841"/>
              <a:gd name="connsiteY12" fmla="*/ 1369219 h 546973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4956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  <a:gd name="connsiteX0" fmla="*/ 459 w 9146841"/>
              <a:gd name="connsiteY0" fmla="*/ 1369219 h 5467351"/>
              <a:gd name="connsiteX1" fmla="*/ 459 w 9146841"/>
              <a:gd name="connsiteY1" fmla="*/ 1100 h 5467351"/>
              <a:gd name="connsiteX2" fmla="*/ 1367296 w 9146841"/>
              <a:gd name="connsiteY2" fmla="*/ 2382 h 5467351"/>
              <a:gd name="connsiteX3" fmla="*/ 7777622 w 9146841"/>
              <a:gd name="connsiteY3" fmla="*/ 2382 h 5467351"/>
              <a:gd name="connsiteX4" fmla="*/ 9146841 w 9146841"/>
              <a:gd name="connsiteY4" fmla="*/ 0 h 5467351"/>
              <a:gd name="connsiteX5" fmla="*/ 9144459 w 9146841"/>
              <a:gd name="connsiteY5" fmla="*/ 1369219 h 5467351"/>
              <a:gd name="connsiteX6" fmla="*/ 9144459 w 9146841"/>
              <a:gd name="connsiteY6" fmla="*/ 5464968 h 5467351"/>
              <a:gd name="connsiteX7" fmla="*/ 8642016 w 9146841"/>
              <a:gd name="connsiteY7" fmla="*/ 5467350 h 5467351"/>
              <a:gd name="connsiteX8" fmla="*/ 8639633 w 9146841"/>
              <a:gd name="connsiteY8" fmla="*/ 5367337 h 5467351"/>
              <a:gd name="connsiteX9" fmla="*/ 502903 w 9146841"/>
              <a:gd name="connsiteY9" fmla="*/ 5364958 h 5467351"/>
              <a:gd name="connsiteX10" fmla="*/ 500520 w 9146841"/>
              <a:gd name="connsiteY10" fmla="*/ 5467351 h 5467351"/>
              <a:gd name="connsiteX11" fmla="*/ 458 w 9146841"/>
              <a:gd name="connsiteY11" fmla="*/ 5467350 h 5467351"/>
              <a:gd name="connsiteX12" fmla="*/ 459 w 9146841"/>
              <a:gd name="connsiteY12" fmla="*/ 1369219 h 5467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6841" h="5467351">
                <a:moveTo>
                  <a:pt x="459" y="1369219"/>
                </a:moveTo>
                <a:cubicBezTo>
                  <a:pt x="-1129" y="913973"/>
                  <a:pt x="2047" y="456346"/>
                  <a:pt x="459" y="1100"/>
                </a:cubicBezTo>
                <a:lnTo>
                  <a:pt x="1367296" y="2382"/>
                </a:lnTo>
                <a:lnTo>
                  <a:pt x="7777622" y="2382"/>
                </a:lnTo>
                <a:lnTo>
                  <a:pt x="9146841" y="0"/>
                </a:lnTo>
                <a:lnTo>
                  <a:pt x="9144459" y="1369219"/>
                </a:lnTo>
                <a:lnTo>
                  <a:pt x="9144459" y="5464968"/>
                </a:lnTo>
                <a:lnTo>
                  <a:pt x="8642016" y="5467350"/>
                </a:lnTo>
                <a:cubicBezTo>
                  <a:pt x="8642809" y="5430044"/>
                  <a:pt x="8638840" y="5404643"/>
                  <a:pt x="8639633" y="5367337"/>
                </a:cubicBezTo>
                <a:lnTo>
                  <a:pt x="502903" y="5364958"/>
                </a:lnTo>
                <a:cubicBezTo>
                  <a:pt x="502109" y="5400677"/>
                  <a:pt x="501314" y="5431632"/>
                  <a:pt x="500520" y="5467351"/>
                </a:cubicBezTo>
                <a:lnTo>
                  <a:pt x="458" y="5467350"/>
                </a:lnTo>
                <a:cubicBezTo>
                  <a:pt x="458" y="4099719"/>
                  <a:pt x="459" y="2736850"/>
                  <a:pt x="459" y="1369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05836124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3A532F-8338-A832-64CE-52826A162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518" y="360000"/>
            <a:ext cx="10234015" cy="800712"/>
          </a:xfrm>
        </p:spPr>
        <p:txBody>
          <a:bodyPr/>
          <a:lstStyle/>
          <a:p>
            <a:r>
              <a:rPr lang="cs-CZ" dirty="0"/>
              <a:t>Ústí nad Orlicí </a:t>
            </a:r>
            <a:r>
              <a:rPr lang="it-IT" dirty="0"/>
              <a:t>– </a:t>
            </a:r>
            <a:r>
              <a:rPr lang="cs-CZ" dirty="0"/>
              <a:t>Choceň (novostavba dvojice tunelů)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9CC4FDD8-4B07-C752-5B55-3AA453A119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18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06BF89F-272F-6853-C76A-E71A37379BB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cs-CZ" sz="1100" dirty="0"/>
              <a:t>Významné železniční stavby v Pardubickém a Královéhradeckém kraji</a:t>
            </a:r>
          </a:p>
        </p:txBody>
      </p:sp>
      <p:pic>
        <p:nvPicPr>
          <p:cNvPr id="7" name="Zástupný symbol obrázku 6">
            <a:extLst>
              <a:ext uri="{FF2B5EF4-FFF2-40B4-BE49-F238E27FC236}">
                <a16:creationId xmlns:a16="http://schemas.microsoft.com/office/drawing/2014/main" id="{BF415184-739A-DA57-7956-C780B19DDDB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78175"/>
            <a:ext cx="12192000" cy="4932362"/>
          </a:xfrm>
        </p:spPr>
      </p:pic>
      <p:grpSp>
        <p:nvGrpSpPr>
          <p:cNvPr id="8" name="Skupina 7">
            <a:extLst>
              <a:ext uri="{FF2B5EF4-FFF2-40B4-BE49-F238E27FC236}">
                <a16:creationId xmlns:a16="http://schemas.microsoft.com/office/drawing/2014/main" id="{43240842-0E79-82D0-CB59-F72AFA941113}"/>
              </a:ext>
            </a:extLst>
          </p:cNvPr>
          <p:cNvGrpSpPr/>
          <p:nvPr/>
        </p:nvGrpSpPr>
        <p:grpSpPr>
          <a:xfrm>
            <a:off x="4199143" y="1682595"/>
            <a:ext cx="1849231" cy="764879"/>
            <a:chOff x="5294519" y="2043677"/>
            <a:chExt cx="1849231" cy="764879"/>
          </a:xfrm>
        </p:grpSpPr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C7278384-4060-7B29-01FF-EE037F86ED13}"/>
                </a:ext>
              </a:extLst>
            </p:cNvPr>
            <p:cNvSpPr txBox="1"/>
            <p:nvPr/>
          </p:nvSpPr>
          <p:spPr>
            <a:xfrm>
              <a:off x="5294519" y="2043677"/>
              <a:ext cx="1849231" cy="483960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Tunel Hemže</a:t>
              </a:r>
            </a:p>
            <a:p>
              <a:r>
                <a:rPr lang="en-US" sz="1100" b="1" dirty="0">
                  <a:solidFill>
                    <a:schemeClr val="bg1"/>
                  </a:solidFill>
                </a:rPr>
                <a:t>~ </a:t>
              </a:r>
              <a:r>
                <a:rPr lang="cs-CZ" sz="1100" b="1" dirty="0">
                  <a:solidFill>
                    <a:schemeClr val="bg1"/>
                  </a:solidFill>
                </a:rPr>
                <a:t>1 200 m</a:t>
              </a:r>
            </a:p>
          </p:txBody>
        </p:sp>
        <p:sp>
          <p:nvSpPr>
            <p:cNvPr id="10" name="Rovnoramenný trojúhelník 9">
              <a:extLst>
                <a:ext uri="{FF2B5EF4-FFF2-40B4-BE49-F238E27FC236}">
                  <a16:creationId xmlns:a16="http://schemas.microsoft.com/office/drawing/2014/main" id="{FE9D9D8F-DD45-DBAC-3175-7B81C9434FC5}"/>
                </a:ext>
              </a:extLst>
            </p:cNvPr>
            <p:cNvSpPr/>
            <p:nvPr/>
          </p:nvSpPr>
          <p:spPr>
            <a:xfrm rot="10800000">
              <a:off x="5294519" y="2569414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Skupina 16">
            <a:extLst>
              <a:ext uri="{FF2B5EF4-FFF2-40B4-BE49-F238E27FC236}">
                <a16:creationId xmlns:a16="http://schemas.microsoft.com/office/drawing/2014/main" id="{B08AB706-2E77-A504-5E43-FD4655116DC2}"/>
              </a:ext>
            </a:extLst>
          </p:cNvPr>
          <p:cNvGrpSpPr/>
          <p:nvPr/>
        </p:nvGrpSpPr>
        <p:grpSpPr>
          <a:xfrm>
            <a:off x="7768001" y="5032030"/>
            <a:ext cx="1714365" cy="590934"/>
            <a:chOff x="2051510" y="2673528"/>
            <a:chExt cx="1714365" cy="590934"/>
          </a:xfrm>
        </p:grpSpPr>
        <p:sp>
          <p:nvSpPr>
            <p:cNvPr id="18" name="TextovéPole 17">
              <a:extLst>
                <a:ext uri="{FF2B5EF4-FFF2-40B4-BE49-F238E27FC236}">
                  <a16:creationId xmlns:a16="http://schemas.microsoft.com/office/drawing/2014/main" id="{E3BE9F44-1C58-3FCC-BA3C-5782A80F45FC}"/>
                </a:ext>
              </a:extLst>
            </p:cNvPr>
            <p:cNvSpPr txBox="1"/>
            <p:nvPr/>
          </p:nvSpPr>
          <p:spPr>
            <a:xfrm>
              <a:off x="2060746" y="2949779"/>
              <a:ext cx="1705129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Přesmyk Kerhartice</a:t>
              </a:r>
            </a:p>
          </p:txBody>
        </p:sp>
        <p:sp>
          <p:nvSpPr>
            <p:cNvPr id="19" name="Rovnoramenný trojúhelník 18">
              <a:extLst>
                <a:ext uri="{FF2B5EF4-FFF2-40B4-BE49-F238E27FC236}">
                  <a16:creationId xmlns:a16="http://schemas.microsoft.com/office/drawing/2014/main" id="{C42E3495-0227-D5F8-DADE-7770140D8296}"/>
                </a:ext>
              </a:extLst>
            </p:cNvPr>
            <p:cNvSpPr/>
            <p:nvPr/>
          </p:nvSpPr>
          <p:spPr>
            <a:xfrm>
              <a:off x="2051510" y="2673528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Skupina 19">
            <a:extLst>
              <a:ext uri="{FF2B5EF4-FFF2-40B4-BE49-F238E27FC236}">
                <a16:creationId xmlns:a16="http://schemas.microsoft.com/office/drawing/2014/main" id="{A0D70C07-CDC7-80D7-D583-53446AD684C9}"/>
              </a:ext>
            </a:extLst>
          </p:cNvPr>
          <p:cNvGrpSpPr/>
          <p:nvPr/>
        </p:nvGrpSpPr>
        <p:grpSpPr>
          <a:xfrm>
            <a:off x="2520578" y="2699567"/>
            <a:ext cx="1362086" cy="590934"/>
            <a:chOff x="894085" y="2673528"/>
            <a:chExt cx="1362086" cy="590934"/>
          </a:xfrm>
        </p:grpSpPr>
        <p:sp>
          <p:nvSpPr>
            <p:cNvPr id="21" name="TextovéPole 20">
              <a:extLst>
                <a:ext uri="{FF2B5EF4-FFF2-40B4-BE49-F238E27FC236}">
                  <a16:creationId xmlns:a16="http://schemas.microsoft.com/office/drawing/2014/main" id="{6A64B2E8-0936-B3F6-E06A-2899E7A858B1}"/>
                </a:ext>
              </a:extLst>
            </p:cNvPr>
            <p:cNvSpPr txBox="1"/>
            <p:nvPr/>
          </p:nvSpPr>
          <p:spPr>
            <a:xfrm>
              <a:off x="894085" y="2949779"/>
              <a:ext cx="1362086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Přesmyk </a:t>
              </a:r>
              <a:r>
                <a:rPr lang="cs-CZ" sz="1100" b="1" dirty="0" err="1">
                  <a:solidFill>
                    <a:schemeClr val="bg1"/>
                  </a:solidFill>
                </a:rPr>
                <a:t>Peliny</a:t>
              </a:r>
              <a:endParaRPr lang="cs-CZ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Rovnoramenný trojúhelník 21">
              <a:extLst>
                <a:ext uri="{FF2B5EF4-FFF2-40B4-BE49-F238E27FC236}">
                  <a16:creationId xmlns:a16="http://schemas.microsoft.com/office/drawing/2014/main" id="{2E453CC5-5392-901C-C3CA-2BC6EC5BB272}"/>
                </a:ext>
              </a:extLst>
            </p:cNvPr>
            <p:cNvSpPr/>
            <p:nvPr/>
          </p:nvSpPr>
          <p:spPr>
            <a:xfrm>
              <a:off x="2051510" y="2673528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Skupina 22">
            <a:extLst>
              <a:ext uri="{FF2B5EF4-FFF2-40B4-BE49-F238E27FC236}">
                <a16:creationId xmlns:a16="http://schemas.microsoft.com/office/drawing/2014/main" id="{07CDA322-93E4-DD47-6108-EEF1EA0C33F0}"/>
              </a:ext>
            </a:extLst>
          </p:cNvPr>
          <p:cNvGrpSpPr/>
          <p:nvPr/>
        </p:nvGrpSpPr>
        <p:grpSpPr>
          <a:xfrm>
            <a:off x="7484693" y="2437372"/>
            <a:ext cx="1849231" cy="589389"/>
            <a:chOff x="5294519" y="2219167"/>
            <a:chExt cx="1849231" cy="589389"/>
          </a:xfrm>
        </p:grpSpPr>
        <p:sp>
          <p:nvSpPr>
            <p:cNvPr id="24" name="TextovéPole 23">
              <a:extLst>
                <a:ext uri="{FF2B5EF4-FFF2-40B4-BE49-F238E27FC236}">
                  <a16:creationId xmlns:a16="http://schemas.microsoft.com/office/drawing/2014/main" id="{E734BAB7-E1C8-E219-C85F-BC785F7580DD}"/>
                </a:ext>
              </a:extLst>
            </p:cNvPr>
            <p:cNvSpPr txBox="1"/>
            <p:nvPr/>
          </p:nvSpPr>
          <p:spPr>
            <a:xfrm>
              <a:off x="5294519" y="2219167"/>
              <a:ext cx="1849231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Trasa stávající tratě</a:t>
              </a:r>
            </a:p>
          </p:txBody>
        </p:sp>
        <p:sp>
          <p:nvSpPr>
            <p:cNvPr id="25" name="Rovnoramenný trojúhelník 24">
              <a:extLst>
                <a:ext uri="{FF2B5EF4-FFF2-40B4-BE49-F238E27FC236}">
                  <a16:creationId xmlns:a16="http://schemas.microsoft.com/office/drawing/2014/main" id="{F67DB164-608A-9D8B-7BBF-E89E6F317E83}"/>
                </a:ext>
              </a:extLst>
            </p:cNvPr>
            <p:cNvSpPr/>
            <p:nvPr/>
          </p:nvSpPr>
          <p:spPr>
            <a:xfrm rot="10800000">
              <a:off x="5294519" y="2569414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Volný tvar: obrazec 11">
            <a:extLst>
              <a:ext uri="{FF2B5EF4-FFF2-40B4-BE49-F238E27FC236}">
                <a16:creationId xmlns:a16="http://schemas.microsoft.com/office/drawing/2014/main" id="{4A94BBAE-6DC8-12B2-F6A8-436D2907AFA6}"/>
              </a:ext>
            </a:extLst>
          </p:cNvPr>
          <p:cNvSpPr/>
          <p:nvPr/>
        </p:nvSpPr>
        <p:spPr>
          <a:xfrm>
            <a:off x="4025314" y="2540413"/>
            <a:ext cx="554831" cy="69057"/>
          </a:xfrm>
          <a:custGeom>
            <a:avLst/>
            <a:gdLst>
              <a:gd name="connsiteX0" fmla="*/ 0 w 821531"/>
              <a:gd name="connsiteY0" fmla="*/ 0 h 145256"/>
              <a:gd name="connsiteX1" fmla="*/ 321469 w 821531"/>
              <a:gd name="connsiteY1" fmla="*/ 19050 h 145256"/>
              <a:gd name="connsiteX2" fmla="*/ 709612 w 821531"/>
              <a:gd name="connsiteY2" fmla="*/ 104775 h 145256"/>
              <a:gd name="connsiteX3" fmla="*/ 821531 w 821531"/>
              <a:gd name="connsiteY3" fmla="*/ 145256 h 145256"/>
              <a:gd name="connsiteX0" fmla="*/ 0 w 821531"/>
              <a:gd name="connsiteY0" fmla="*/ 0 h 145256"/>
              <a:gd name="connsiteX1" fmla="*/ 321469 w 821531"/>
              <a:gd name="connsiteY1" fmla="*/ 19050 h 145256"/>
              <a:gd name="connsiteX2" fmla="*/ 509587 w 821531"/>
              <a:gd name="connsiteY2" fmla="*/ 59531 h 145256"/>
              <a:gd name="connsiteX3" fmla="*/ 821531 w 821531"/>
              <a:gd name="connsiteY3" fmla="*/ 145256 h 145256"/>
              <a:gd name="connsiteX0" fmla="*/ 0 w 583406"/>
              <a:gd name="connsiteY0" fmla="*/ 0 h 80963"/>
              <a:gd name="connsiteX1" fmla="*/ 321469 w 583406"/>
              <a:gd name="connsiteY1" fmla="*/ 19050 h 80963"/>
              <a:gd name="connsiteX2" fmla="*/ 509587 w 583406"/>
              <a:gd name="connsiteY2" fmla="*/ 59531 h 80963"/>
              <a:gd name="connsiteX3" fmla="*/ 583406 w 583406"/>
              <a:gd name="connsiteY3" fmla="*/ 80963 h 80963"/>
              <a:gd name="connsiteX0" fmla="*/ 0 w 583406"/>
              <a:gd name="connsiteY0" fmla="*/ 0 h 80963"/>
              <a:gd name="connsiteX1" fmla="*/ 259556 w 583406"/>
              <a:gd name="connsiteY1" fmla="*/ 14288 h 80963"/>
              <a:gd name="connsiteX2" fmla="*/ 509587 w 583406"/>
              <a:gd name="connsiteY2" fmla="*/ 59531 h 80963"/>
              <a:gd name="connsiteX3" fmla="*/ 583406 w 583406"/>
              <a:gd name="connsiteY3" fmla="*/ 80963 h 80963"/>
              <a:gd name="connsiteX0" fmla="*/ 0 w 583406"/>
              <a:gd name="connsiteY0" fmla="*/ 0 h 80963"/>
              <a:gd name="connsiteX1" fmla="*/ 259556 w 583406"/>
              <a:gd name="connsiteY1" fmla="*/ 14288 h 80963"/>
              <a:gd name="connsiteX2" fmla="*/ 488156 w 583406"/>
              <a:gd name="connsiteY2" fmla="*/ 52387 h 80963"/>
              <a:gd name="connsiteX3" fmla="*/ 583406 w 583406"/>
              <a:gd name="connsiteY3" fmla="*/ 80963 h 80963"/>
              <a:gd name="connsiteX0" fmla="*/ 0 w 571500"/>
              <a:gd name="connsiteY0" fmla="*/ 0 h 69057"/>
              <a:gd name="connsiteX1" fmla="*/ 259556 w 571500"/>
              <a:gd name="connsiteY1" fmla="*/ 14288 h 69057"/>
              <a:gd name="connsiteX2" fmla="*/ 488156 w 571500"/>
              <a:gd name="connsiteY2" fmla="*/ 52387 h 69057"/>
              <a:gd name="connsiteX3" fmla="*/ 571500 w 571500"/>
              <a:gd name="connsiteY3" fmla="*/ 69057 h 69057"/>
              <a:gd name="connsiteX0" fmla="*/ 0 w 554831"/>
              <a:gd name="connsiteY0" fmla="*/ 0 h 69057"/>
              <a:gd name="connsiteX1" fmla="*/ 259556 w 554831"/>
              <a:gd name="connsiteY1" fmla="*/ 14288 h 69057"/>
              <a:gd name="connsiteX2" fmla="*/ 488156 w 554831"/>
              <a:gd name="connsiteY2" fmla="*/ 52387 h 69057"/>
              <a:gd name="connsiteX3" fmla="*/ 554831 w 554831"/>
              <a:gd name="connsiteY3" fmla="*/ 69057 h 6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831" h="69057">
                <a:moveTo>
                  <a:pt x="0" y="0"/>
                </a:moveTo>
                <a:cubicBezTo>
                  <a:pt x="101600" y="794"/>
                  <a:pt x="178197" y="5557"/>
                  <a:pt x="259556" y="14288"/>
                </a:cubicBezTo>
                <a:cubicBezTo>
                  <a:pt x="340915" y="23019"/>
                  <a:pt x="404812" y="31353"/>
                  <a:pt x="488156" y="52387"/>
                </a:cubicBezTo>
                <a:cubicBezTo>
                  <a:pt x="571500" y="73421"/>
                  <a:pt x="534193" y="60326"/>
                  <a:pt x="554831" y="69057"/>
                </a:cubicBezTo>
              </a:path>
            </a:pathLst>
          </a:custGeom>
          <a:ln w="5715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" name="Volný tvar: obrazec 12">
            <a:extLst>
              <a:ext uri="{FF2B5EF4-FFF2-40B4-BE49-F238E27FC236}">
                <a16:creationId xmlns:a16="http://schemas.microsoft.com/office/drawing/2014/main" id="{067B54C2-39C4-2220-5C35-830BB3927090}"/>
              </a:ext>
            </a:extLst>
          </p:cNvPr>
          <p:cNvSpPr/>
          <p:nvPr/>
        </p:nvSpPr>
        <p:spPr>
          <a:xfrm>
            <a:off x="5095875" y="2797175"/>
            <a:ext cx="2333625" cy="1901825"/>
          </a:xfrm>
          <a:custGeom>
            <a:avLst/>
            <a:gdLst>
              <a:gd name="connsiteX0" fmla="*/ 0 w 2311400"/>
              <a:gd name="connsiteY0" fmla="*/ 0 h 1892300"/>
              <a:gd name="connsiteX1" fmla="*/ 234950 w 2311400"/>
              <a:gd name="connsiteY1" fmla="*/ 142875 h 1892300"/>
              <a:gd name="connsiteX2" fmla="*/ 479425 w 2311400"/>
              <a:gd name="connsiteY2" fmla="*/ 349250 h 1892300"/>
              <a:gd name="connsiteX3" fmla="*/ 873125 w 2311400"/>
              <a:gd name="connsiteY3" fmla="*/ 723900 h 1892300"/>
              <a:gd name="connsiteX4" fmla="*/ 1390650 w 2311400"/>
              <a:gd name="connsiteY4" fmla="*/ 1209675 h 1892300"/>
              <a:gd name="connsiteX5" fmla="*/ 1644650 w 2311400"/>
              <a:gd name="connsiteY5" fmla="*/ 1450975 h 1892300"/>
              <a:gd name="connsiteX6" fmla="*/ 1854200 w 2311400"/>
              <a:gd name="connsiteY6" fmla="*/ 1622425 h 1892300"/>
              <a:gd name="connsiteX7" fmla="*/ 2098675 w 2311400"/>
              <a:gd name="connsiteY7" fmla="*/ 1787525 h 1892300"/>
              <a:gd name="connsiteX8" fmla="*/ 2222500 w 2311400"/>
              <a:gd name="connsiteY8" fmla="*/ 1851025 h 1892300"/>
              <a:gd name="connsiteX9" fmla="*/ 2311400 w 2311400"/>
              <a:gd name="connsiteY9" fmla="*/ 1892300 h 1892300"/>
              <a:gd name="connsiteX0" fmla="*/ 0 w 2333625"/>
              <a:gd name="connsiteY0" fmla="*/ 0 h 1901825"/>
              <a:gd name="connsiteX1" fmla="*/ 234950 w 2333625"/>
              <a:gd name="connsiteY1" fmla="*/ 142875 h 1901825"/>
              <a:gd name="connsiteX2" fmla="*/ 479425 w 2333625"/>
              <a:gd name="connsiteY2" fmla="*/ 349250 h 1901825"/>
              <a:gd name="connsiteX3" fmla="*/ 873125 w 2333625"/>
              <a:gd name="connsiteY3" fmla="*/ 723900 h 1901825"/>
              <a:gd name="connsiteX4" fmla="*/ 1390650 w 2333625"/>
              <a:gd name="connsiteY4" fmla="*/ 1209675 h 1901825"/>
              <a:gd name="connsiteX5" fmla="*/ 1644650 w 2333625"/>
              <a:gd name="connsiteY5" fmla="*/ 1450975 h 1901825"/>
              <a:gd name="connsiteX6" fmla="*/ 1854200 w 2333625"/>
              <a:gd name="connsiteY6" fmla="*/ 1622425 h 1901825"/>
              <a:gd name="connsiteX7" fmla="*/ 2098675 w 2333625"/>
              <a:gd name="connsiteY7" fmla="*/ 1787525 h 1901825"/>
              <a:gd name="connsiteX8" fmla="*/ 2222500 w 2333625"/>
              <a:gd name="connsiteY8" fmla="*/ 1851025 h 1901825"/>
              <a:gd name="connsiteX9" fmla="*/ 2333625 w 2333625"/>
              <a:gd name="connsiteY9" fmla="*/ 1901825 h 190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33625" h="1901825">
                <a:moveTo>
                  <a:pt x="0" y="0"/>
                </a:moveTo>
                <a:cubicBezTo>
                  <a:pt x="77523" y="42333"/>
                  <a:pt x="155046" y="84667"/>
                  <a:pt x="234950" y="142875"/>
                </a:cubicBezTo>
                <a:cubicBezTo>
                  <a:pt x="314854" y="201083"/>
                  <a:pt x="373063" y="252413"/>
                  <a:pt x="479425" y="349250"/>
                </a:cubicBezTo>
                <a:cubicBezTo>
                  <a:pt x="585787" y="446087"/>
                  <a:pt x="873125" y="723900"/>
                  <a:pt x="873125" y="723900"/>
                </a:cubicBezTo>
                <a:lnTo>
                  <a:pt x="1390650" y="1209675"/>
                </a:lnTo>
                <a:cubicBezTo>
                  <a:pt x="1519237" y="1330854"/>
                  <a:pt x="1567392" y="1382183"/>
                  <a:pt x="1644650" y="1450975"/>
                </a:cubicBezTo>
                <a:cubicBezTo>
                  <a:pt x="1721908" y="1519767"/>
                  <a:pt x="1778529" y="1566333"/>
                  <a:pt x="1854200" y="1622425"/>
                </a:cubicBezTo>
                <a:cubicBezTo>
                  <a:pt x="1929871" y="1678517"/>
                  <a:pt x="2037292" y="1749425"/>
                  <a:pt x="2098675" y="1787525"/>
                </a:cubicBezTo>
                <a:cubicBezTo>
                  <a:pt x="2160058" y="1825625"/>
                  <a:pt x="2187046" y="1833563"/>
                  <a:pt x="2222500" y="1851025"/>
                </a:cubicBezTo>
                <a:cubicBezTo>
                  <a:pt x="2257954" y="1868487"/>
                  <a:pt x="2306902" y="1889918"/>
                  <a:pt x="2333625" y="1901825"/>
                </a:cubicBezTo>
              </a:path>
            </a:pathLst>
          </a:custGeom>
          <a:ln w="5715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27" name="Skupina 26">
            <a:extLst>
              <a:ext uri="{FF2B5EF4-FFF2-40B4-BE49-F238E27FC236}">
                <a16:creationId xmlns:a16="http://schemas.microsoft.com/office/drawing/2014/main" id="{51BF38BD-FAB6-CA40-2456-476B911D73F5}"/>
              </a:ext>
            </a:extLst>
          </p:cNvPr>
          <p:cNvGrpSpPr/>
          <p:nvPr/>
        </p:nvGrpSpPr>
        <p:grpSpPr>
          <a:xfrm>
            <a:off x="4550672" y="3758440"/>
            <a:ext cx="1508409" cy="760211"/>
            <a:chOff x="743128" y="2673528"/>
            <a:chExt cx="1508409" cy="760211"/>
          </a:xfrm>
        </p:grpSpPr>
        <p:sp>
          <p:nvSpPr>
            <p:cNvPr id="28" name="TextovéPole 27">
              <a:extLst>
                <a:ext uri="{FF2B5EF4-FFF2-40B4-BE49-F238E27FC236}">
                  <a16:creationId xmlns:a16="http://schemas.microsoft.com/office/drawing/2014/main" id="{03C0035E-200F-7E5D-3E55-47A36AA54C5D}"/>
                </a:ext>
              </a:extLst>
            </p:cNvPr>
            <p:cNvSpPr txBox="1"/>
            <p:nvPr/>
          </p:nvSpPr>
          <p:spPr>
            <a:xfrm>
              <a:off x="743128" y="2949779"/>
              <a:ext cx="1506356" cy="483960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Tunel Oucmanice</a:t>
              </a:r>
            </a:p>
            <a:p>
              <a:r>
                <a:rPr lang="en-US" sz="1100" b="1" dirty="0">
                  <a:solidFill>
                    <a:schemeClr val="bg1"/>
                  </a:solidFill>
                </a:rPr>
                <a:t>~ </a:t>
              </a:r>
              <a:r>
                <a:rPr lang="cs-CZ" sz="1100" b="1" dirty="0">
                  <a:solidFill>
                    <a:schemeClr val="bg1"/>
                  </a:solidFill>
                </a:rPr>
                <a:t>4 900 m</a:t>
              </a:r>
            </a:p>
          </p:txBody>
        </p:sp>
        <p:sp>
          <p:nvSpPr>
            <p:cNvPr id="29" name="Rovnoramenný trojúhelník 28">
              <a:extLst>
                <a:ext uri="{FF2B5EF4-FFF2-40B4-BE49-F238E27FC236}">
                  <a16:creationId xmlns:a16="http://schemas.microsoft.com/office/drawing/2014/main" id="{AFC82BDE-1D06-4C92-6849-4D5DE9F59C34}"/>
                </a:ext>
              </a:extLst>
            </p:cNvPr>
            <p:cNvSpPr/>
            <p:nvPr/>
          </p:nvSpPr>
          <p:spPr>
            <a:xfrm>
              <a:off x="2051510" y="2673528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Skupina 4">
            <a:extLst>
              <a:ext uri="{FF2B5EF4-FFF2-40B4-BE49-F238E27FC236}">
                <a16:creationId xmlns:a16="http://schemas.microsoft.com/office/drawing/2014/main" id="{07717D74-C2C8-E7E1-EF3D-2F0D86ABAF42}"/>
              </a:ext>
            </a:extLst>
          </p:cNvPr>
          <p:cNvGrpSpPr/>
          <p:nvPr/>
        </p:nvGrpSpPr>
        <p:grpSpPr>
          <a:xfrm>
            <a:off x="9409433" y="5741198"/>
            <a:ext cx="2034660" cy="314683"/>
            <a:chOff x="7612073" y="3739625"/>
            <a:chExt cx="2034660" cy="314683"/>
          </a:xfrm>
        </p:grpSpPr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9823BC24-69AD-00AC-3E10-6D6AC386E11C}"/>
                </a:ext>
              </a:extLst>
            </p:cNvPr>
            <p:cNvSpPr txBox="1"/>
            <p:nvPr/>
          </p:nvSpPr>
          <p:spPr>
            <a:xfrm>
              <a:off x="7612073" y="3739625"/>
              <a:ext cx="1746807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směr Česká Třebová</a:t>
              </a:r>
            </a:p>
          </p:txBody>
        </p:sp>
        <p:sp>
          <p:nvSpPr>
            <p:cNvPr id="11" name="Rovnoramenný trojúhelník 10">
              <a:extLst>
                <a:ext uri="{FF2B5EF4-FFF2-40B4-BE49-F238E27FC236}">
                  <a16:creationId xmlns:a16="http://schemas.microsoft.com/office/drawing/2014/main" id="{42B793AA-359C-3E7D-A46E-8197D004C955}"/>
                </a:ext>
              </a:extLst>
            </p:cNvPr>
            <p:cNvSpPr/>
            <p:nvPr/>
          </p:nvSpPr>
          <p:spPr>
            <a:xfrm rot="5400000">
              <a:off x="9427148" y="3720068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E85C5D64-C19C-CD6C-C48A-BC88F443C9C5}"/>
              </a:ext>
            </a:extLst>
          </p:cNvPr>
          <p:cNvGrpSpPr/>
          <p:nvPr/>
        </p:nvGrpSpPr>
        <p:grpSpPr>
          <a:xfrm>
            <a:off x="677051" y="3429000"/>
            <a:ext cx="1330731" cy="314685"/>
            <a:chOff x="4167243" y="1858923"/>
            <a:chExt cx="1330731" cy="314685"/>
          </a:xfrm>
        </p:grpSpPr>
        <p:sp>
          <p:nvSpPr>
            <p:cNvPr id="15" name="TextovéPole 14">
              <a:extLst>
                <a:ext uri="{FF2B5EF4-FFF2-40B4-BE49-F238E27FC236}">
                  <a16:creationId xmlns:a16="http://schemas.microsoft.com/office/drawing/2014/main" id="{4DCC4A37-B91A-97A6-B97C-C5233ABB86FF}"/>
                </a:ext>
              </a:extLst>
            </p:cNvPr>
            <p:cNvSpPr txBox="1"/>
            <p:nvPr/>
          </p:nvSpPr>
          <p:spPr>
            <a:xfrm>
              <a:off x="4445268" y="1858925"/>
              <a:ext cx="1052706" cy="314683"/>
            </a:xfrm>
            <a:prstGeom prst="rect">
              <a:avLst/>
            </a:prstGeom>
            <a:solidFill>
              <a:schemeClr val="tx2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/>
                <a:t>směr Praha</a:t>
              </a:r>
            </a:p>
          </p:txBody>
        </p:sp>
        <p:sp>
          <p:nvSpPr>
            <p:cNvPr id="16" name="Rovnoramenný trojúhelník 15">
              <a:extLst>
                <a:ext uri="{FF2B5EF4-FFF2-40B4-BE49-F238E27FC236}">
                  <a16:creationId xmlns:a16="http://schemas.microsoft.com/office/drawing/2014/main" id="{C7544F66-3A81-41B6-1022-AAE5FB614C47}"/>
                </a:ext>
              </a:extLst>
            </p:cNvPr>
            <p:cNvSpPr/>
            <p:nvPr/>
          </p:nvSpPr>
          <p:spPr>
            <a:xfrm rot="16200000">
              <a:off x="4186800" y="1839366"/>
              <a:ext cx="200027" cy="239142"/>
            </a:xfrm>
            <a:prstGeom prst="triangl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9380056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3CC3284B-5EF9-64D3-4148-CFB65B1B2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19" y="1160712"/>
            <a:ext cx="10356002" cy="4410561"/>
          </a:xfrm>
        </p:spPr>
        <p:txBody>
          <a:bodyPr vert="horz" lIns="0" tIns="0" rIns="0" bIns="0" rtlCol="0" anchor="t">
            <a:noAutofit/>
          </a:bodyPr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Dva nové železniční tunely</a:t>
            </a:r>
          </a:p>
          <a:p>
            <a:pPr lvl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Oucmanice: </a:t>
            </a:r>
            <a:r>
              <a:rPr lang="cs-CZ" b="1" dirty="0"/>
              <a:t>dvě samostatné jednokolejné trouby, </a:t>
            </a:r>
            <a:r>
              <a:rPr lang="cs-CZ" b="0" dirty="0"/>
              <a:t>délka přes 4,9 km</a:t>
            </a:r>
            <a:endParaRPr lang="cs-CZ" b="0" dirty="0">
              <a:ea typeface="Verdana"/>
            </a:endParaRPr>
          </a:p>
          <a:p>
            <a:pPr lvl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Hemže: </a:t>
            </a:r>
            <a:r>
              <a:rPr lang="cs-CZ" b="1" dirty="0"/>
              <a:t>dvoukolejný tunel, </a:t>
            </a:r>
            <a:r>
              <a:rPr lang="cs-CZ" b="0" dirty="0"/>
              <a:t>délka téměř 1,2 km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>
              <a:ea typeface="Verdana"/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Hlavní důvody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Minimalizuje zásahy do území</a:t>
            </a:r>
          </a:p>
          <a:p>
            <a:pPr marL="897795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Náhradní přístupy za rušené komunikace</a:t>
            </a:r>
            <a:endParaRPr lang="cs-CZ" dirty="0">
              <a:ea typeface="Verdana"/>
            </a:endParaRPr>
          </a:p>
          <a:p>
            <a:pPr marL="897795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Tunely mají minimální vliv na životní prostředí</a:t>
            </a:r>
            <a:endParaRPr lang="cs-CZ" dirty="0">
              <a:ea typeface="Verdana"/>
            </a:endParaRP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Stávající trať zůstane zachována pro regionální a nákladní dopravu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0" dirty="0"/>
              <a:t>Nová trať bude díky tunelům </a:t>
            </a:r>
            <a:r>
              <a:rPr lang="cs-CZ" dirty="0"/>
              <a:t>kratší o 2,4 km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Rychlost 200 km/h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/>
              <a:t>Zkrácení cestovní doby </a:t>
            </a:r>
            <a:r>
              <a:rPr lang="cs-CZ" b="0" dirty="0"/>
              <a:t>až o 5 minut</a:t>
            </a:r>
          </a:p>
          <a:p>
            <a:pPr lvl="1">
              <a:spcBef>
                <a:spcPts val="600"/>
              </a:spcBef>
            </a:pPr>
            <a:endParaRPr lang="cs-CZ" b="0" dirty="0"/>
          </a:p>
          <a:p>
            <a:endParaRPr lang="cs-CZ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8ED37DD7-2757-BABB-7DB2-BC3C40B89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518" y="360000"/>
            <a:ext cx="10356002" cy="800712"/>
          </a:xfrm>
        </p:spPr>
        <p:txBody>
          <a:bodyPr/>
          <a:lstStyle/>
          <a:p>
            <a:r>
              <a:rPr lang="cs-CZ" dirty="0"/>
              <a:t>Modernizace traťového úseku Ústí nad Orlicí – Choceň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4B19ACE-E3D4-5658-1C78-E263190E394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19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640B4A7-486A-4E51-DF0B-84F76ADA29D4}"/>
              </a:ext>
            </a:extLst>
          </p:cNvPr>
          <p:cNvSpPr txBox="1">
            <a:spLocks/>
          </p:cNvSpPr>
          <p:nvPr/>
        </p:nvSpPr>
        <p:spPr>
          <a:xfrm>
            <a:off x="1109081" y="6327369"/>
            <a:ext cx="7656928" cy="221070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00" dirty="0"/>
              <a:t>Významné železniční stavby v Pardubickém a Královéhradeckém kraji</a:t>
            </a:r>
          </a:p>
        </p:txBody>
      </p:sp>
    </p:spTree>
    <p:extLst>
      <p:ext uri="{BB962C8B-B14F-4D97-AF65-F5344CB8AC3E}">
        <p14:creationId xmlns:p14="http://schemas.microsoft.com/office/powerpoint/2010/main" val="1049172854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20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100"/>
              <a:t>Významné železniční stavby v Pardubickém a Královéhradeckém kraji</a:t>
            </a:r>
            <a:endParaRPr lang="cs-CZ" sz="1100" dirty="0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Vizualizace choceňského portálu tunelu Oucmanice</a:t>
            </a:r>
          </a:p>
        </p:txBody>
      </p:sp>
      <p:pic>
        <p:nvPicPr>
          <p:cNvPr id="8" name="Zástupný symbol obrázku 8" descr="Obsah obrázku tráva, exteriér, obloha, pole&#10;&#10;Popis byl vytvořen automaticky">
            <a:extLst>
              <a:ext uri="{FF2B5EF4-FFF2-40B4-BE49-F238E27FC236}">
                <a16:creationId xmlns:a16="http://schemas.microsoft.com/office/drawing/2014/main" id="{5695A773-8253-8EFC-6438-47E20C8B0A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6" b="626"/>
          <a:stretch/>
        </p:blipFill>
        <p:spPr>
          <a:xfrm>
            <a:off x="0" y="-3175"/>
            <a:ext cx="12195175" cy="5470525"/>
          </a:xfrm>
        </p:spPr>
      </p:pic>
      <p:grpSp>
        <p:nvGrpSpPr>
          <p:cNvPr id="11" name="Skupina 10">
            <a:extLst>
              <a:ext uri="{FF2B5EF4-FFF2-40B4-BE49-F238E27FC236}">
                <a16:creationId xmlns:a16="http://schemas.microsoft.com/office/drawing/2014/main" id="{AF143326-83AE-B06E-A822-C85122B217B4}"/>
              </a:ext>
            </a:extLst>
          </p:cNvPr>
          <p:cNvGrpSpPr/>
          <p:nvPr/>
        </p:nvGrpSpPr>
        <p:grpSpPr>
          <a:xfrm>
            <a:off x="391103" y="1167555"/>
            <a:ext cx="2010465" cy="314683"/>
            <a:chOff x="8685243" y="3617731"/>
            <a:chExt cx="2010465" cy="314683"/>
          </a:xfrm>
        </p:grpSpPr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93E07269-39FE-5017-5868-C5A0C6BF3277}"/>
                </a:ext>
              </a:extLst>
            </p:cNvPr>
            <p:cNvSpPr txBox="1"/>
            <p:nvPr/>
          </p:nvSpPr>
          <p:spPr>
            <a:xfrm>
              <a:off x="8961289" y="3617731"/>
              <a:ext cx="1734419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směr Ústí nad Orlicí</a:t>
              </a:r>
            </a:p>
          </p:txBody>
        </p:sp>
        <p:sp>
          <p:nvSpPr>
            <p:cNvPr id="13" name="Rovnoramenný trojúhelník 12">
              <a:extLst>
                <a:ext uri="{FF2B5EF4-FFF2-40B4-BE49-F238E27FC236}">
                  <a16:creationId xmlns:a16="http://schemas.microsoft.com/office/drawing/2014/main" id="{A09B24F2-8A74-0A5D-C48C-10030291566A}"/>
                </a:ext>
              </a:extLst>
            </p:cNvPr>
            <p:cNvSpPr/>
            <p:nvPr/>
          </p:nvSpPr>
          <p:spPr>
            <a:xfrm rot="16200000">
              <a:off x="8704800" y="3598174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FFD387DD-9024-D739-E798-89000B6B8462}"/>
              </a:ext>
            </a:extLst>
          </p:cNvPr>
          <p:cNvGrpSpPr/>
          <p:nvPr/>
        </p:nvGrpSpPr>
        <p:grpSpPr>
          <a:xfrm>
            <a:off x="10371716" y="2017300"/>
            <a:ext cx="1447656" cy="314683"/>
            <a:chOff x="2907741" y="2949779"/>
            <a:chExt cx="1447656" cy="314683"/>
          </a:xfrm>
        </p:grpSpPr>
        <p:sp>
          <p:nvSpPr>
            <p:cNvPr id="15" name="TextovéPole 14">
              <a:extLst>
                <a:ext uri="{FF2B5EF4-FFF2-40B4-BE49-F238E27FC236}">
                  <a16:creationId xmlns:a16="http://schemas.microsoft.com/office/drawing/2014/main" id="{FA40D914-BF71-280E-2080-014E06D77B48}"/>
                </a:ext>
              </a:extLst>
            </p:cNvPr>
            <p:cNvSpPr txBox="1"/>
            <p:nvPr/>
          </p:nvSpPr>
          <p:spPr>
            <a:xfrm>
              <a:off x="2907741" y="2949779"/>
              <a:ext cx="1166520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směr Choceň</a:t>
              </a:r>
            </a:p>
          </p:txBody>
        </p:sp>
        <p:sp>
          <p:nvSpPr>
            <p:cNvPr id="16" name="Rovnoramenný trojúhelník 15">
              <a:extLst>
                <a:ext uri="{FF2B5EF4-FFF2-40B4-BE49-F238E27FC236}">
                  <a16:creationId xmlns:a16="http://schemas.microsoft.com/office/drawing/2014/main" id="{D981A52B-E3B9-898A-724B-FBB2F0A1E68F}"/>
                </a:ext>
              </a:extLst>
            </p:cNvPr>
            <p:cNvSpPr/>
            <p:nvPr/>
          </p:nvSpPr>
          <p:spPr>
            <a:xfrm rot="5400000">
              <a:off x="4135812" y="2930222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449025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21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100" dirty="0"/>
              <a:t>Významné železniční stavby v Pardubickém a Královéhradeckém kraji</a:t>
            </a: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Vizualizace estakády přes údolí Tiché Orlice</a:t>
            </a:r>
          </a:p>
        </p:txBody>
      </p:sp>
      <p:pic>
        <p:nvPicPr>
          <p:cNvPr id="7" name="Zástupný symbol obrázku 12" descr="Obsah obrázku tráva, obloha, exteriér, zemědělský stroj&#10;&#10;Popis byl vytvořen automaticky">
            <a:extLst>
              <a:ext uri="{FF2B5EF4-FFF2-40B4-BE49-F238E27FC236}">
                <a16:creationId xmlns:a16="http://schemas.microsoft.com/office/drawing/2014/main" id="{AFC13252-2EC1-511E-B360-2C651B5949F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6" b="626"/>
          <a:stretch/>
        </p:blipFill>
        <p:spPr>
          <a:xfrm>
            <a:off x="0" y="-3175"/>
            <a:ext cx="12195175" cy="5470525"/>
          </a:xfrm>
        </p:spPr>
      </p:pic>
      <p:grpSp>
        <p:nvGrpSpPr>
          <p:cNvPr id="8" name="Skupina 7">
            <a:extLst>
              <a:ext uri="{FF2B5EF4-FFF2-40B4-BE49-F238E27FC236}">
                <a16:creationId xmlns:a16="http://schemas.microsoft.com/office/drawing/2014/main" id="{22A24C05-3147-C41D-357D-A29D5168E519}"/>
              </a:ext>
            </a:extLst>
          </p:cNvPr>
          <p:cNvGrpSpPr/>
          <p:nvPr/>
        </p:nvGrpSpPr>
        <p:grpSpPr>
          <a:xfrm>
            <a:off x="342611" y="2577525"/>
            <a:ext cx="2010465" cy="314683"/>
            <a:chOff x="8685243" y="3617731"/>
            <a:chExt cx="2010465" cy="314683"/>
          </a:xfrm>
        </p:grpSpPr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2BFAAC50-303D-8E22-A12E-99A8828C8979}"/>
                </a:ext>
              </a:extLst>
            </p:cNvPr>
            <p:cNvSpPr txBox="1"/>
            <p:nvPr/>
          </p:nvSpPr>
          <p:spPr>
            <a:xfrm>
              <a:off x="8961289" y="3617731"/>
              <a:ext cx="1734419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směr Ústí nad Orlicí</a:t>
              </a:r>
            </a:p>
          </p:txBody>
        </p:sp>
        <p:sp>
          <p:nvSpPr>
            <p:cNvPr id="10" name="Rovnoramenný trojúhelník 9">
              <a:extLst>
                <a:ext uri="{FF2B5EF4-FFF2-40B4-BE49-F238E27FC236}">
                  <a16:creationId xmlns:a16="http://schemas.microsoft.com/office/drawing/2014/main" id="{4393F4C5-B749-FAD6-6C42-2B8110748A81}"/>
                </a:ext>
              </a:extLst>
            </p:cNvPr>
            <p:cNvSpPr/>
            <p:nvPr/>
          </p:nvSpPr>
          <p:spPr>
            <a:xfrm rot="16200000">
              <a:off x="8704800" y="3598174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AE6A9C31-763F-CE8B-09FA-9EFD2E290134}"/>
              </a:ext>
            </a:extLst>
          </p:cNvPr>
          <p:cNvGrpSpPr/>
          <p:nvPr/>
        </p:nvGrpSpPr>
        <p:grpSpPr>
          <a:xfrm>
            <a:off x="10493414" y="1943408"/>
            <a:ext cx="1447656" cy="314683"/>
            <a:chOff x="2907741" y="2949779"/>
            <a:chExt cx="1447656" cy="314683"/>
          </a:xfrm>
        </p:grpSpPr>
        <p:sp>
          <p:nvSpPr>
            <p:cNvPr id="14" name="TextovéPole 13">
              <a:extLst>
                <a:ext uri="{FF2B5EF4-FFF2-40B4-BE49-F238E27FC236}">
                  <a16:creationId xmlns:a16="http://schemas.microsoft.com/office/drawing/2014/main" id="{0E265964-F169-E7DD-518C-D571FFF54DE9}"/>
                </a:ext>
              </a:extLst>
            </p:cNvPr>
            <p:cNvSpPr txBox="1"/>
            <p:nvPr/>
          </p:nvSpPr>
          <p:spPr>
            <a:xfrm>
              <a:off x="2907741" y="2949779"/>
              <a:ext cx="1166520" cy="314683"/>
            </a:xfrm>
            <a:prstGeom prst="rect">
              <a:avLst/>
            </a:prstGeom>
            <a:solidFill>
              <a:schemeClr val="tx1"/>
            </a:solidFill>
            <a:ln w="127000">
              <a:noFill/>
              <a:miter lim="800000"/>
            </a:ln>
          </p:spPr>
          <p:txBody>
            <a:bodyPr wrap="none" lIns="72000" tIns="72000" rIns="72000" bIns="72000" rtlCol="0">
              <a:spAutoFit/>
            </a:bodyPr>
            <a:lstStyle/>
            <a:p>
              <a:r>
                <a:rPr lang="cs-CZ" sz="1100" b="1" dirty="0">
                  <a:solidFill>
                    <a:schemeClr val="bg1"/>
                  </a:solidFill>
                </a:rPr>
                <a:t>směr Choceň</a:t>
              </a:r>
            </a:p>
          </p:txBody>
        </p:sp>
        <p:sp>
          <p:nvSpPr>
            <p:cNvPr id="15" name="Rovnoramenný trojúhelník 14">
              <a:extLst>
                <a:ext uri="{FF2B5EF4-FFF2-40B4-BE49-F238E27FC236}">
                  <a16:creationId xmlns:a16="http://schemas.microsoft.com/office/drawing/2014/main" id="{3F1F9227-7FC6-A8DE-BA33-C65BD4206EAE}"/>
                </a:ext>
              </a:extLst>
            </p:cNvPr>
            <p:cNvSpPr/>
            <p:nvPr/>
          </p:nvSpPr>
          <p:spPr>
            <a:xfrm rot="5400000">
              <a:off x="4135812" y="2930222"/>
              <a:ext cx="200027" cy="239142"/>
            </a:xfrm>
            <a:prstGeom prst="triangl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4000" rIns="72000" bIns="72000" rtlCol="0" anchor="t" anchorCtr="0"/>
            <a:lstStyle/>
            <a:p>
              <a:pPr algn="l"/>
              <a:endParaRPr lang="cs-CZ" sz="15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2437609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00C7CC6-D79F-B6C2-DA68-4E244BE4423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BBFFE0-7584-47E7-90FA-15F39808A249}" type="slidenum">
              <a:rPr lang="cs-CZ" smtClean="0"/>
              <a:pPr/>
              <a:t>22</a:t>
            </a:fld>
            <a:endParaRPr lang="cs-CZ" dirty="0"/>
          </a:p>
        </p:txBody>
      </p:sp>
      <p:pic>
        <p:nvPicPr>
          <p:cNvPr id="13" name="Obrázek 12" descr="Obsah obrázku mapa, text, atlas, diagram&#10;&#10;Popis byl vytvořen automaticky">
            <a:extLst>
              <a:ext uri="{FF2B5EF4-FFF2-40B4-BE49-F238E27FC236}">
                <a16:creationId xmlns:a16="http://schemas.microsoft.com/office/drawing/2014/main" id="{66761B8E-8662-3D37-9538-BF620A760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0"/>
            <a:ext cx="7656928" cy="6854530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06559C7A-B5CD-23C1-B1CE-7ED6DF32A122}"/>
              </a:ext>
            </a:extLst>
          </p:cNvPr>
          <p:cNvSpPr txBox="1">
            <a:spLocks/>
          </p:cNvSpPr>
          <p:nvPr/>
        </p:nvSpPr>
        <p:spPr>
          <a:xfrm>
            <a:off x="662519" y="360000"/>
            <a:ext cx="10875432" cy="80071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2400" dirty="0"/>
              <a:t>Plán implementace</a:t>
            </a:r>
            <a:br>
              <a:rPr lang="cs-CZ" sz="2400" dirty="0"/>
            </a:br>
            <a:r>
              <a:rPr lang="cs-CZ" sz="2400" dirty="0"/>
              <a:t>ETCS v krajích</a:t>
            </a:r>
            <a:endParaRPr lang="cs-CZ" dirty="0"/>
          </a:p>
        </p:txBody>
      </p:sp>
      <p:pic>
        <p:nvPicPr>
          <p:cNvPr id="7" name="Obrázek 6" descr="Obsah obrázku skica, text, diagram, design&#10;&#10;Popis byl vytvořen automaticky">
            <a:extLst>
              <a:ext uri="{FF2B5EF4-FFF2-40B4-BE49-F238E27FC236}">
                <a16:creationId xmlns:a16="http://schemas.microsoft.com/office/drawing/2014/main" id="{B6555158-E9B5-0F16-E721-17ECC0DFB1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12" t="23483" r="24213" b="8512"/>
          <a:stretch/>
        </p:blipFill>
        <p:spPr>
          <a:xfrm>
            <a:off x="8318501" y="4383112"/>
            <a:ext cx="3219450" cy="216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071548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 descr="Obsah obrázku mapa, text, atlas, diagram&#10;&#10;Popis byl vytvořen automaticky">
            <a:extLst>
              <a:ext uri="{FF2B5EF4-FFF2-40B4-BE49-F238E27FC236}">
                <a16:creationId xmlns:a16="http://schemas.microsoft.com/office/drawing/2014/main" id="{B1CCFA43-CE50-0CAD-1F04-4A40BE485C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" r="1" b="1166"/>
          <a:stretch/>
        </p:blipFill>
        <p:spPr>
          <a:xfrm>
            <a:off x="0" y="1777"/>
            <a:ext cx="9649293" cy="6856223"/>
          </a:xfrm>
          <a:prstGeom prst="rect">
            <a:avLst/>
          </a:prstGeom>
          <a:noFill/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7874BA2-9AF1-E1FB-75D2-D9308B25C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7085851" y="3960950"/>
            <a:ext cx="8103489" cy="800712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Plán elektrizace v krajích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00C7CC6-D79F-B6C2-DA68-4E244BE4423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0896534" y="6327369"/>
            <a:ext cx="641417" cy="221070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D2BBFFE0-7584-47E7-90FA-15F39808A249}" type="slidenum">
              <a:rPr lang="cs-CZ" smtClean="0"/>
              <a:pPr>
                <a:spcAft>
                  <a:spcPts val="600"/>
                </a:spcAft>
              </a:pPr>
              <a:t>23</a:t>
            </a:fld>
            <a:endParaRPr lang="cs-CZ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BBA2885A-88C5-6F2D-9612-F6A31885A901}"/>
              </a:ext>
            </a:extLst>
          </p:cNvPr>
          <p:cNvSpPr/>
          <p:nvPr/>
        </p:nvSpPr>
        <p:spPr>
          <a:xfrm>
            <a:off x="6096000" y="200025"/>
            <a:ext cx="3562350" cy="162877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4000" rIns="72000" bIns="72000" rtlCol="0" anchor="t" anchorCtr="0"/>
          <a:lstStyle/>
          <a:p>
            <a:pPr algn="l"/>
            <a:endParaRPr lang="cs-CZ" sz="1500" dirty="0">
              <a:solidFill>
                <a:schemeClr val="tx1"/>
              </a:solidFill>
            </a:endParaRPr>
          </a:p>
        </p:txBody>
      </p:sp>
      <p:grpSp>
        <p:nvGrpSpPr>
          <p:cNvPr id="6" name="Skupina 5">
            <a:extLst>
              <a:ext uri="{FF2B5EF4-FFF2-40B4-BE49-F238E27FC236}">
                <a16:creationId xmlns:a16="http://schemas.microsoft.com/office/drawing/2014/main" id="{3A474D77-AB77-3DF5-BD35-D6C88E8184E0}"/>
              </a:ext>
            </a:extLst>
          </p:cNvPr>
          <p:cNvGrpSpPr/>
          <p:nvPr/>
        </p:nvGrpSpPr>
        <p:grpSpPr>
          <a:xfrm>
            <a:off x="6335940" y="337303"/>
            <a:ext cx="7392988" cy="1354217"/>
            <a:chOff x="6934200" y="760356"/>
            <a:chExt cx="7392988" cy="1354217"/>
          </a:xfrm>
        </p:grpSpPr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id="{9EF740D8-90B8-7F2C-DE78-22FBF797EA8A}"/>
                </a:ext>
              </a:extLst>
            </p:cNvPr>
            <p:cNvSpPr txBox="1"/>
            <p:nvPr/>
          </p:nvSpPr>
          <p:spPr>
            <a:xfrm>
              <a:off x="7278688" y="760356"/>
              <a:ext cx="7048500" cy="135421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cs-CZ" sz="1100" dirty="0"/>
                <a:t>Elektrizovaná trať stejnoměrnou trakční soustavou</a:t>
              </a:r>
            </a:p>
            <a:p>
              <a:r>
                <a:rPr lang="cs-CZ" sz="1100" dirty="0"/>
                <a:t>Elektrizovaná trať střídavou trakční soustavou</a:t>
              </a:r>
            </a:p>
            <a:p>
              <a:r>
                <a:rPr lang="cs-CZ" sz="1100" dirty="0"/>
                <a:t>Prostá elektrizace na stávající infrastrukturu</a:t>
              </a:r>
            </a:p>
            <a:p>
              <a:r>
                <a:rPr lang="cs-CZ" sz="1100" dirty="0"/>
                <a:t>K dalšímu prověření elektrizace/BEMU/HEMU</a:t>
              </a:r>
            </a:p>
            <a:p>
              <a:r>
                <a:rPr lang="cs-CZ" sz="1100" dirty="0"/>
                <a:t>Elektrizace v rámci modernizačního projektu</a:t>
              </a:r>
            </a:p>
            <a:p>
              <a:r>
                <a:rPr lang="cs-CZ" sz="1100" dirty="0"/>
                <a:t>Prověřovaná elektrizace</a:t>
              </a:r>
            </a:p>
            <a:p>
              <a:r>
                <a:rPr lang="cs-CZ" sz="1100" dirty="0"/>
                <a:t>Horizont realizace prosté elektrizace 2030–2032</a:t>
              </a:r>
            </a:p>
            <a:p>
              <a:r>
                <a:rPr lang="cs-CZ" sz="1100" dirty="0"/>
                <a:t>Horizont realizace prosté elektrizace po roce 2032</a:t>
              </a:r>
            </a:p>
          </p:txBody>
        </p:sp>
        <p:cxnSp>
          <p:nvCxnSpPr>
            <p:cNvPr id="8" name="Přímá spojnice 7">
              <a:extLst>
                <a:ext uri="{FF2B5EF4-FFF2-40B4-BE49-F238E27FC236}">
                  <a16:creationId xmlns:a16="http://schemas.microsoft.com/office/drawing/2014/main" id="{708F4D76-07B5-34E1-D99F-7CD472E82E56}"/>
                </a:ext>
              </a:extLst>
            </p:cNvPr>
            <p:cNvCxnSpPr>
              <a:cxnSpLocks/>
            </p:cNvCxnSpPr>
            <p:nvPr/>
          </p:nvCxnSpPr>
          <p:spPr>
            <a:xfrm>
              <a:off x="6934200" y="850016"/>
              <a:ext cx="247650" cy="0"/>
            </a:xfrm>
            <a:prstGeom prst="line">
              <a:avLst/>
            </a:prstGeom>
            <a:ln w="60325">
              <a:solidFill>
                <a:srgbClr val="E0E6B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Přímá spojnice 8">
              <a:extLst>
                <a:ext uri="{FF2B5EF4-FFF2-40B4-BE49-F238E27FC236}">
                  <a16:creationId xmlns:a16="http://schemas.microsoft.com/office/drawing/2014/main" id="{17E50CF4-E349-6182-954B-B0AAC1387F97}"/>
                </a:ext>
              </a:extLst>
            </p:cNvPr>
            <p:cNvCxnSpPr>
              <a:cxnSpLocks/>
            </p:cNvCxnSpPr>
            <p:nvPr/>
          </p:nvCxnSpPr>
          <p:spPr>
            <a:xfrm>
              <a:off x="6934200" y="1002416"/>
              <a:ext cx="247650" cy="0"/>
            </a:xfrm>
            <a:prstGeom prst="line">
              <a:avLst/>
            </a:prstGeom>
            <a:ln w="60325">
              <a:solidFill>
                <a:srgbClr val="F3CAD7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Přímá spojnice 10">
              <a:extLst>
                <a:ext uri="{FF2B5EF4-FFF2-40B4-BE49-F238E27FC236}">
                  <a16:creationId xmlns:a16="http://schemas.microsoft.com/office/drawing/2014/main" id="{1838CF9D-9DB7-E038-C348-33EE82636045}"/>
                </a:ext>
              </a:extLst>
            </p:cNvPr>
            <p:cNvCxnSpPr>
              <a:cxnSpLocks/>
            </p:cNvCxnSpPr>
            <p:nvPr/>
          </p:nvCxnSpPr>
          <p:spPr>
            <a:xfrm>
              <a:off x="6934200" y="1160712"/>
              <a:ext cx="247650" cy="0"/>
            </a:xfrm>
            <a:prstGeom prst="line">
              <a:avLst/>
            </a:prstGeom>
            <a:ln w="60325">
              <a:solidFill>
                <a:srgbClr val="852D5D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Přímá spojnice 11">
              <a:extLst>
                <a:ext uri="{FF2B5EF4-FFF2-40B4-BE49-F238E27FC236}">
                  <a16:creationId xmlns:a16="http://schemas.microsoft.com/office/drawing/2014/main" id="{DC582265-A9B3-AE73-524C-38BCE9DD6C78}"/>
                </a:ext>
              </a:extLst>
            </p:cNvPr>
            <p:cNvCxnSpPr>
              <a:cxnSpLocks/>
            </p:cNvCxnSpPr>
            <p:nvPr/>
          </p:nvCxnSpPr>
          <p:spPr>
            <a:xfrm>
              <a:off x="6934200" y="1353254"/>
              <a:ext cx="247650" cy="0"/>
            </a:xfrm>
            <a:prstGeom prst="line">
              <a:avLst/>
            </a:prstGeom>
            <a:ln w="50800">
              <a:solidFill>
                <a:srgbClr val="852D5D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Přímá spojnice 12">
              <a:extLst>
                <a:ext uri="{FF2B5EF4-FFF2-40B4-BE49-F238E27FC236}">
                  <a16:creationId xmlns:a16="http://schemas.microsoft.com/office/drawing/2014/main" id="{F3C99DE5-0663-CE0B-130A-F175928C7571}"/>
                </a:ext>
              </a:extLst>
            </p:cNvPr>
            <p:cNvCxnSpPr>
              <a:cxnSpLocks/>
            </p:cNvCxnSpPr>
            <p:nvPr/>
          </p:nvCxnSpPr>
          <p:spPr>
            <a:xfrm>
              <a:off x="6934200" y="1531054"/>
              <a:ext cx="247650" cy="0"/>
            </a:xfrm>
            <a:prstGeom prst="line">
              <a:avLst/>
            </a:prstGeom>
            <a:ln w="60325">
              <a:solidFill>
                <a:srgbClr val="BA615E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Přímá spojnice 13">
              <a:extLst>
                <a:ext uri="{FF2B5EF4-FFF2-40B4-BE49-F238E27FC236}">
                  <a16:creationId xmlns:a16="http://schemas.microsoft.com/office/drawing/2014/main" id="{EB9D0EB0-37AB-4158-36E1-2F8E843AC25D}"/>
                </a:ext>
              </a:extLst>
            </p:cNvPr>
            <p:cNvCxnSpPr>
              <a:cxnSpLocks/>
            </p:cNvCxnSpPr>
            <p:nvPr/>
          </p:nvCxnSpPr>
          <p:spPr>
            <a:xfrm>
              <a:off x="6934200" y="1692979"/>
              <a:ext cx="247650" cy="0"/>
            </a:xfrm>
            <a:prstGeom prst="line">
              <a:avLst/>
            </a:prstGeom>
            <a:ln w="60325">
              <a:solidFill>
                <a:srgbClr val="FCEC98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ovéPole 15">
              <a:extLst>
                <a:ext uri="{FF2B5EF4-FFF2-40B4-BE49-F238E27FC236}">
                  <a16:creationId xmlns:a16="http://schemas.microsoft.com/office/drawing/2014/main" id="{8AE5FDA2-64A3-FCC5-8887-B82AC26FE7B6}"/>
                </a:ext>
              </a:extLst>
            </p:cNvPr>
            <p:cNvSpPr txBox="1"/>
            <p:nvPr/>
          </p:nvSpPr>
          <p:spPr>
            <a:xfrm>
              <a:off x="7072313" y="1816430"/>
              <a:ext cx="109537" cy="76944"/>
            </a:xfrm>
            <a:prstGeom prst="rect">
              <a:avLst/>
            </a:prstGeom>
            <a:solidFill>
              <a:srgbClr val="852D5D"/>
            </a:solidFill>
            <a:ln w="12700"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cs-CZ" sz="500" b="1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18" name="TextovéPole 17">
              <a:extLst>
                <a:ext uri="{FF2B5EF4-FFF2-40B4-BE49-F238E27FC236}">
                  <a16:creationId xmlns:a16="http://schemas.microsoft.com/office/drawing/2014/main" id="{623ED057-FD49-B137-2F2F-90FF46E430C8}"/>
                </a:ext>
              </a:extLst>
            </p:cNvPr>
            <p:cNvSpPr txBox="1"/>
            <p:nvPr/>
          </p:nvSpPr>
          <p:spPr>
            <a:xfrm>
              <a:off x="7072313" y="1970312"/>
              <a:ext cx="109537" cy="76944"/>
            </a:xfrm>
            <a:prstGeom prst="rect">
              <a:avLst/>
            </a:prstGeom>
            <a:solidFill>
              <a:srgbClr val="852D5D"/>
            </a:solidFill>
            <a:ln w="12700"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cs-CZ" sz="500" b="1" dirty="0">
                  <a:solidFill>
                    <a:schemeClr val="bg1"/>
                  </a:solidFill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6097117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3">
            <a:extLst>
              <a:ext uri="{FF2B5EF4-FFF2-40B4-BE49-F238E27FC236}">
                <a16:creationId xmlns:a16="http://schemas.microsoft.com/office/drawing/2014/main" id="{62D9C679-BB21-8234-E8DB-D2469624B9ED}"/>
              </a:ext>
            </a:extLst>
          </p:cNvPr>
          <p:cNvSpPr txBox="1">
            <a:spLocks/>
          </p:cNvSpPr>
          <p:nvPr/>
        </p:nvSpPr>
        <p:spPr>
          <a:xfrm>
            <a:off x="4507705" y="3956050"/>
            <a:ext cx="3176587" cy="68247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400" dirty="0">
                <a:highlight>
                  <a:srgbClr val="FFFFFF"/>
                </a:highlight>
              </a:rPr>
              <a:t>© </a:t>
            </a:r>
            <a:r>
              <a:rPr lang="cs-CZ" sz="1200" dirty="0"/>
              <a:t>Správa železnic 2024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BDD17DC-89D4-2E5A-36A3-B74DEA0836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84" t="13201" b="7848"/>
          <a:stretch/>
        </p:blipFill>
        <p:spPr>
          <a:xfrm>
            <a:off x="5508397" y="2901950"/>
            <a:ext cx="1175205" cy="10541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DF9D959-89C6-9459-3E76-BF201E205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03" y="5928744"/>
            <a:ext cx="800212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94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Základní dynamická prezentace">
  <a:themeElements>
    <a:clrScheme name="SZDC">
      <a:dk1>
        <a:srgbClr val="002B59"/>
      </a:dk1>
      <a:lt1>
        <a:srgbClr val="FFFFFF"/>
      </a:lt1>
      <a:dk2>
        <a:srgbClr val="FF5200"/>
      </a:dk2>
      <a:lt2>
        <a:srgbClr val="FFFFFF"/>
      </a:lt2>
      <a:accent1>
        <a:srgbClr val="002B59"/>
      </a:accent1>
      <a:accent2>
        <a:srgbClr val="FF5200"/>
      </a:accent2>
      <a:accent3>
        <a:srgbClr val="00A1E0"/>
      </a:accent3>
      <a:accent4>
        <a:srgbClr val="737373"/>
      </a:accent4>
      <a:accent5>
        <a:srgbClr val="82BC00"/>
      </a:accent5>
      <a:accent6>
        <a:srgbClr val="34A49A"/>
      </a:accent6>
      <a:hlink>
        <a:srgbClr val="002B59"/>
      </a:hlink>
      <a:folHlink>
        <a:srgbClr val="737373"/>
      </a:folHlink>
    </a:clrScheme>
    <a:fontScheme name="SZDC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accent3"/>
          </a:solidFill>
        </a:ln>
      </a:spPr>
      <a:bodyPr lIns="72000" tIns="54000" rIns="72000" bIns="72000" rtlCol="0" anchor="t" anchorCtr="0"/>
      <a:lstStyle>
        <a:defPPr algn="l">
          <a:defRPr sz="15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3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12700">
          <a:noFill/>
        </a:ln>
      </a:spPr>
      <a:bodyPr wrap="square" lIns="0" tIns="0" rIns="0" bIns="0" rtlCol="0">
        <a:spAutoFit/>
      </a:bodyPr>
      <a:lstStyle>
        <a:defPPr>
          <a:defRPr sz="15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Doplňková předloha uživatelské animace">
  <a:themeElements>
    <a:clrScheme name="SZDC">
      <a:dk1>
        <a:srgbClr val="002B59"/>
      </a:dk1>
      <a:lt1>
        <a:srgbClr val="FFFFFF"/>
      </a:lt1>
      <a:dk2>
        <a:srgbClr val="FF5200"/>
      </a:dk2>
      <a:lt2>
        <a:srgbClr val="FFFFFF"/>
      </a:lt2>
      <a:accent1>
        <a:srgbClr val="002B59"/>
      </a:accent1>
      <a:accent2>
        <a:srgbClr val="FF5200"/>
      </a:accent2>
      <a:accent3>
        <a:srgbClr val="00A1E0"/>
      </a:accent3>
      <a:accent4>
        <a:srgbClr val="737373"/>
      </a:accent4>
      <a:accent5>
        <a:srgbClr val="82BC00"/>
      </a:accent5>
      <a:accent6>
        <a:srgbClr val="34A49A"/>
      </a:accent6>
      <a:hlink>
        <a:srgbClr val="002B59"/>
      </a:hlink>
      <a:folHlink>
        <a:srgbClr val="737373"/>
      </a:folHlink>
    </a:clrScheme>
    <a:fontScheme name="SZDC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accent3"/>
          </a:solidFill>
        </a:ln>
      </a:spPr>
      <a:bodyPr lIns="72000" tIns="54000" rIns="72000" bIns="72000" rtlCol="0" anchor="t" anchorCtr="0"/>
      <a:lstStyle>
        <a:defPPr algn="l">
          <a:defRPr sz="15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3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12700">
          <a:noFill/>
        </a:ln>
      </a:spPr>
      <a:bodyPr wrap="square" lIns="0" tIns="0" rIns="0" bIns="0" rtlCol="0">
        <a:spAutoFit/>
      </a:bodyPr>
      <a:lstStyle>
        <a:defPPr>
          <a:defRPr sz="15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Rozložení snímků pro zrychlené zobrazování hlavního textu">
  <a:themeElements>
    <a:clrScheme name="SZDC">
      <a:dk1>
        <a:srgbClr val="002B59"/>
      </a:dk1>
      <a:lt1>
        <a:srgbClr val="FFFFFF"/>
      </a:lt1>
      <a:dk2>
        <a:srgbClr val="FF5200"/>
      </a:dk2>
      <a:lt2>
        <a:srgbClr val="FFFFFF"/>
      </a:lt2>
      <a:accent1>
        <a:srgbClr val="002B59"/>
      </a:accent1>
      <a:accent2>
        <a:srgbClr val="FF5200"/>
      </a:accent2>
      <a:accent3>
        <a:srgbClr val="00A1E0"/>
      </a:accent3>
      <a:accent4>
        <a:srgbClr val="737373"/>
      </a:accent4>
      <a:accent5>
        <a:srgbClr val="82BC00"/>
      </a:accent5>
      <a:accent6>
        <a:srgbClr val="34A49A"/>
      </a:accent6>
      <a:hlink>
        <a:srgbClr val="002B59"/>
      </a:hlink>
      <a:folHlink>
        <a:srgbClr val="737373"/>
      </a:folHlink>
    </a:clrScheme>
    <a:fontScheme name="SZDC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accent3"/>
          </a:solidFill>
        </a:ln>
      </a:spPr>
      <a:bodyPr lIns="72000" tIns="54000" rIns="72000" bIns="72000" rtlCol="0" anchor="t" anchorCtr="0"/>
      <a:lstStyle>
        <a:defPPr algn="l">
          <a:defRPr sz="15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3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12700">
          <a:noFill/>
        </a:ln>
      </a:spPr>
      <a:bodyPr wrap="square" lIns="0" tIns="0" rIns="0" bIns="0" rtlCol="0">
        <a:spAutoFit/>
      </a:bodyPr>
      <a:lstStyle>
        <a:defPPr>
          <a:defRPr sz="1500" dirty="0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Speciální rozložení snímků">
  <a:themeElements>
    <a:clrScheme name="SZDC">
      <a:dk1>
        <a:srgbClr val="002B59"/>
      </a:dk1>
      <a:lt1>
        <a:srgbClr val="FFFFFF"/>
      </a:lt1>
      <a:dk2>
        <a:srgbClr val="FF5200"/>
      </a:dk2>
      <a:lt2>
        <a:srgbClr val="FFFFFF"/>
      </a:lt2>
      <a:accent1>
        <a:srgbClr val="002B59"/>
      </a:accent1>
      <a:accent2>
        <a:srgbClr val="FF5200"/>
      </a:accent2>
      <a:accent3>
        <a:srgbClr val="00A1E0"/>
      </a:accent3>
      <a:accent4>
        <a:srgbClr val="737373"/>
      </a:accent4>
      <a:accent5>
        <a:srgbClr val="82BC00"/>
      </a:accent5>
      <a:accent6>
        <a:srgbClr val="34A49A"/>
      </a:accent6>
      <a:hlink>
        <a:srgbClr val="002B59"/>
      </a:hlink>
      <a:folHlink>
        <a:srgbClr val="737373"/>
      </a:folHlink>
    </a:clrScheme>
    <a:fontScheme name="SZDC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accent3"/>
          </a:solidFill>
        </a:ln>
      </a:spPr>
      <a:bodyPr lIns="72000" tIns="54000" rIns="72000" bIns="72000" rtlCol="0" anchor="t" anchorCtr="0"/>
      <a:lstStyle>
        <a:defPPr algn="l">
          <a:defRPr sz="15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3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12700">
          <a:noFill/>
        </a:ln>
      </a:spPr>
      <a:bodyPr wrap="square" lIns="0" tIns="0" rIns="0" bIns="0" rtlCol="0">
        <a:spAutoFit/>
      </a:bodyPr>
      <a:lstStyle>
        <a:defPPr>
          <a:defRPr sz="1500" dirty="0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D010AA49DDB1849954E4149DF9E8F5A" ma:contentTypeVersion="19" ma:contentTypeDescription="Vytvoří nový dokument" ma:contentTypeScope="" ma:versionID="efaa3d3033ad037526071d7f2dbbf62d">
  <xsd:schema xmlns:xsd="http://www.w3.org/2001/XMLSchema" xmlns:xs="http://www.w3.org/2001/XMLSchema" xmlns:p="http://schemas.microsoft.com/office/2006/metadata/properties" xmlns:ns2="c75abebe-b996-4deb-9754-a662d72f1e71" xmlns:ns3="ff7b73b4-01f0-4f4c-95ec-1d79baa31b31" targetNamespace="http://schemas.microsoft.com/office/2006/metadata/properties" ma:root="true" ma:fieldsID="b655afa3d3277fabc08ca2ee1b2c81e2" ns2:_="" ns3:_="">
    <xsd:import namespace="c75abebe-b996-4deb-9754-a662d72f1e71"/>
    <xsd:import namespace="ff7b73b4-01f0-4f4c-95ec-1d79baa31b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pozn_x00e1_mka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5abebe-b996-4deb-9754-a662d72f1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pozn_x00e1_mka" ma:index="17" nillable="true" ma:displayName="poznámka" ma:description="poznámky k souboru" ma:format="Dropdown" ma:internalName="pozn_x00e1_mka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ba5fd819-8e46-4791-bf7f-6e8470d5cd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7b73b4-01f0-4f4c-95ec-1d79baa31b3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3fd8ae1-bc4a-4d88-a9a3-790beff0ad93}" ma:internalName="TaxCatchAll" ma:showField="CatchAllData" ma:web="ff7b73b4-01f0-4f4c-95ec-1d79baa31b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AA70C5-8996-4C3C-B6FB-FAC0A510CFE0}"/>
</file>

<file path=customXml/itemProps2.xml><?xml version="1.0" encoding="utf-8"?>
<ds:datastoreItem xmlns:ds="http://schemas.openxmlformats.org/officeDocument/2006/customXml" ds:itemID="{DE98B061-867E-4E9B-8090-CEFACA5344C8}"/>
</file>

<file path=docProps/app.xml><?xml version="1.0" encoding="utf-8"?>
<Properties xmlns="http://schemas.openxmlformats.org/officeDocument/2006/extended-properties" xmlns:vt="http://schemas.openxmlformats.org/officeDocument/2006/docPropsVTypes">
  <TotalTime>3347</TotalTime>
  <Words>834</Words>
  <Application>Microsoft Office PowerPoint</Application>
  <PresentationFormat>Širokoúhlá obrazovka</PresentationFormat>
  <Paragraphs>192</Paragraphs>
  <Slides>24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24</vt:i4>
      </vt:variant>
    </vt:vector>
  </HeadingPairs>
  <TitlesOfParts>
    <vt:vector size="31" baseType="lpstr">
      <vt:lpstr>Arial</vt:lpstr>
      <vt:lpstr>Calibri</vt:lpstr>
      <vt:lpstr>Verdana</vt:lpstr>
      <vt:lpstr>Základní dynamická prezentace</vt:lpstr>
      <vt:lpstr>Doplňková předloha uživatelské animace</vt:lpstr>
      <vt:lpstr>Rozložení snímků pro zrychlené zobrazování hlavního textu</vt:lpstr>
      <vt:lpstr>Speciální rozložení snímků</vt:lpstr>
      <vt:lpstr>Prezentace aplikace PowerPoint</vt:lpstr>
      <vt:lpstr>Investice v Pardubickém a Královohradeckém kraji</vt:lpstr>
      <vt:lpstr>Železniční uzel Pardubice</vt:lpstr>
      <vt:lpstr>Zastávka Pardubice-Semtín po rekonstrukci</vt:lpstr>
      <vt:lpstr>Stanice Pardubice hl. n. po rekonstrukci</vt:lpstr>
      <vt:lpstr>Vizualizace odbavovací haly v Pardubicích</vt:lpstr>
      <vt:lpstr>Železniční uzel Česká Třebová</vt:lpstr>
      <vt:lpstr>Modernizace železničního uzlu Česká Třebová</vt:lpstr>
      <vt:lpstr>Vizualizace stanice Česká Třebová</vt:lpstr>
      <vt:lpstr>Týniště nad Orlicí – Častolovice – Solnice</vt:lpstr>
      <vt:lpstr>Modernizace trati Týniště nad Orlicí – Častolovice – Solnice</vt:lpstr>
      <vt:lpstr>Vizualizace zastávky a nákladového nádraží Lipovka</vt:lpstr>
      <vt:lpstr>Velký Osek – Hradec Králové – Choceň</vt:lpstr>
      <vt:lpstr>Modernizace trati Velký Osek – Hradec Králové – Choceň</vt:lpstr>
      <vt:lpstr>Vizualizace stanice Hradec Králové hl. n.</vt:lpstr>
      <vt:lpstr>Vizualizace stanice Chlumec nad Cidlinou</vt:lpstr>
      <vt:lpstr>Vizualizace stanice Káranice</vt:lpstr>
      <vt:lpstr>Ústí nad Orlicí – Choceň (novostavba dvojice tunelů)</vt:lpstr>
      <vt:lpstr>Modernizace traťového úseku Ústí nad Orlicí – Choceň</vt:lpstr>
      <vt:lpstr>Vizualizace choceňského portálu tunelu Oucmanice</vt:lpstr>
      <vt:lpstr>Vizualizace estakády přes údolí Tiché Orlice</vt:lpstr>
      <vt:lpstr>Prezentace aplikace PowerPoint</vt:lpstr>
      <vt:lpstr>Plán elektrizace v krajích</vt:lpstr>
      <vt:lpstr>Prezentace aplikace PowerPoint</vt:lpstr>
    </vt:vector>
  </TitlesOfParts>
  <Company>Správa železnic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Soutěžní dialog Železniční mosty pod Vyšehradem – prezentační večer</dc:title>
  <dc:creator>Novotná Rebecca, Mgr.</dc:creator>
  <cp:lastModifiedBy>Vodičková Gabriela, Bc.</cp:lastModifiedBy>
  <cp:revision>17</cp:revision>
  <dcterms:created xsi:type="dcterms:W3CDTF">2019-12-14T11:55:29Z</dcterms:created>
  <dcterms:modified xsi:type="dcterms:W3CDTF">2024-09-02T10:33:36Z</dcterms:modified>
</cp:coreProperties>
</file>