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3"/>
  </p:sldMasterIdLst>
  <p:notesMasterIdLst>
    <p:notesMasterId r:id="rId15"/>
  </p:notesMasterIdLst>
  <p:sldIdLst>
    <p:sldId id="256" r:id="rId4"/>
    <p:sldId id="258" r:id="rId5"/>
    <p:sldId id="257" r:id="rId6"/>
    <p:sldId id="259" r:id="rId7"/>
    <p:sldId id="267" r:id="rId8"/>
    <p:sldId id="260" r:id="rId9"/>
    <p:sldId id="261" r:id="rId10"/>
    <p:sldId id="262" r:id="rId11"/>
    <p:sldId id="263" r:id="rId12"/>
    <p:sldId id="264" r:id="rId13"/>
    <p:sldId id="268" r:id="rId14"/>
  </p:sldIdLst>
  <p:sldSz cx="18288000" cy="10287000"/>
  <p:notesSz cx="6858000" cy="9144000"/>
  <p:embeddedFontLst>
    <p:embeddedFont>
      <p:font typeface="Univers Condensed Bold" panose="020B0806030502040204" pitchFamily="34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2EC19C-5524-9719-1D48-1E809DA7E3D3}" v="18" dt="2024-09-02T05:51:02.607"/>
    <p1510:client id="{D2F598CD-9B63-4B02-976E-5049A838AFC1}" v="11" dt="2024-09-01T19:21:59.497"/>
    <p1510:client id="{F09A398B-88C2-A24A-1606-EF67B6637342}" v="3" dt="2024-09-02T08:20:01.612"/>
    <p1510:client id="{F51A38BA-CC4F-89FD-EC3D-E7F9E4446E21}" v="171" dt="2024-09-02T08:19:34.6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 autoAdjust="0"/>
    <p:restoredTop sz="94640" autoAdjust="0"/>
  </p:normalViewPr>
  <p:slideViewPr>
    <p:cSldViewPr>
      <p:cViewPr varScale="1">
        <p:scale>
          <a:sx n="74" d="100"/>
          <a:sy n="74" d="100"/>
        </p:scale>
        <p:origin x="70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šák Zdeněk" userId="e9db0472-5ec6-4c82-b5ec-53c5b64d2acf" providerId="ADAL" clId="{D2F598CD-9B63-4B02-976E-5049A838AFC1}"/>
    <pc:docChg chg="undo custSel delSld modSld sldOrd">
      <pc:chgData name="Vašák Zdeněk" userId="e9db0472-5ec6-4c82-b5ec-53c5b64d2acf" providerId="ADAL" clId="{D2F598CD-9B63-4B02-976E-5049A838AFC1}" dt="2024-09-02T06:25:22.767" v="261" actId="20577"/>
      <pc:docMkLst>
        <pc:docMk/>
      </pc:docMkLst>
      <pc:sldChg chg="modSp mod ord">
        <pc:chgData name="Vašák Zdeněk" userId="e9db0472-5ec6-4c82-b5ec-53c5b64d2acf" providerId="ADAL" clId="{D2F598CD-9B63-4B02-976E-5049A838AFC1}" dt="2024-09-01T19:10:38.740" v="77" actId="6549"/>
        <pc:sldMkLst>
          <pc:docMk/>
          <pc:sldMk cId="0" sldId="257"/>
        </pc:sldMkLst>
        <pc:spChg chg="mod">
          <ac:chgData name="Vašák Zdeněk" userId="e9db0472-5ec6-4c82-b5ec-53c5b64d2acf" providerId="ADAL" clId="{D2F598CD-9B63-4B02-976E-5049A838AFC1}" dt="2024-09-01T19:10:11.257" v="64" actId="20578"/>
          <ac:spMkLst>
            <pc:docMk/>
            <pc:sldMk cId="0" sldId="257"/>
            <ac:spMk id="5" creationId="{00000000-0000-0000-0000-000000000000}"/>
          </ac:spMkLst>
        </pc:spChg>
        <pc:spChg chg="mod">
          <ac:chgData name="Vašák Zdeněk" userId="e9db0472-5ec6-4c82-b5ec-53c5b64d2acf" providerId="ADAL" clId="{D2F598CD-9B63-4B02-976E-5049A838AFC1}" dt="2024-09-01T19:10:11.257" v="64" actId="20578"/>
          <ac:spMkLst>
            <pc:docMk/>
            <pc:sldMk cId="0" sldId="257"/>
            <ac:spMk id="6" creationId="{00000000-0000-0000-0000-000000000000}"/>
          </ac:spMkLst>
        </pc:spChg>
        <pc:spChg chg="mod">
          <ac:chgData name="Vašák Zdeněk" userId="e9db0472-5ec6-4c82-b5ec-53c5b64d2acf" providerId="ADAL" clId="{D2F598CD-9B63-4B02-976E-5049A838AFC1}" dt="2024-09-01T19:10:38.740" v="77" actId="6549"/>
          <ac:spMkLst>
            <pc:docMk/>
            <pc:sldMk cId="0" sldId="257"/>
            <ac:spMk id="7" creationId="{00000000-0000-0000-0000-000000000000}"/>
          </ac:spMkLst>
        </pc:spChg>
        <pc:grpChg chg="mod">
          <ac:chgData name="Vašák Zdeněk" userId="e9db0472-5ec6-4c82-b5ec-53c5b64d2acf" providerId="ADAL" clId="{D2F598CD-9B63-4B02-976E-5049A838AFC1}" dt="2024-09-01T19:10:11.257" v="64" actId="20578"/>
          <ac:grpSpMkLst>
            <pc:docMk/>
            <pc:sldMk cId="0" sldId="257"/>
            <ac:grpSpMk id="4" creationId="{00000000-0000-0000-0000-000000000000}"/>
          </ac:grpSpMkLst>
        </pc:grpChg>
      </pc:sldChg>
      <pc:sldChg chg="modSp mod ord">
        <pc:chgData name="Vašák Zdeněk" userId="e9db0472-5ec6-4c82-b5ec-53c5b64d2acf" providerId="ADAL" clId="{D2F598CD-9B63-4B02-976E-5049A838AFC1}" dt="2024-09-01T19:09:56.697" v="61"/>
        <pc:sldMkLst>
          <pc:docMk/>
          <pc:sldMk cId="0" sldId="258"/>
        </pc:sldMkLst>
        <pc:spChg chg="mod">
          <ac:chgData name="Vašák Zdeněk" userId="e9db0472-5ec6-4c82-b5ec-53c5b64d2acf" providerId="ADAL" clId="{D2F598CD-9B63-4B02-976E-5049A838AFC1}" dt="2024-09-01T19:09:53.396" v="59" actId="6549"/>
          <ac:spMkLst>
            <pc:docMk/>
            <pc:sldMk cId="0" sldId="258"/>
            <ac:spMk id="5" creationId="{00000000-0000-0000-0000-000000000000}"/>
          </ac:spMkLst>
        </pc:spChg>
      </pc:sldChg>
      <pc:sldChg chg="modSp mod">
        <pc:chgData name="Vašák Zdeněk" userId="e9db0472-5ec6-4c82-b5ec-53c5b64d2acf" providerId="ADAL" clId="{D2F598CD-9B63-4B02-976E-5049A838AFC1}" dt="2024-09-01T19:29:28.900" v="196" actId="20577"/>
        <pc:sldMkLst>
          <pc:docMk/>
          <pc:sldMk cId="0" sldId="259"/>
        </pc:sldMkLst>
        <pc:spChg chg="mod">
          <ac:chgData name="Vašák Zdeněk" userId="e9db0472-5ec6-4c82-b5ec-53c5b64d2acf" providerId="ADAL" clId="{D2F598CD-9B63-4B02-976E-5049A838AFC1}" dt="2024-09-01T19:29:28.900" v="196" actId="20577"/>
          <ac:spMkLst>
            <pc:docMk/>
            <pc:sldMk cId="0" sldId="259"/>
            <ac:spMk id="5" creationId="{00000000-0000-0000-0000-000000000000}"/>
          </ac:spMkLst>
        </pc:spChg>
      </pc:sldChg>
      <pc:sldChg chg="modSp mod">
        <pc:chgData name="Vašák Zdeněk" userId="e9db0472-5ec6-4c82-b5ec-53c5b64d2acf" providerId="ADAL" clId="{D2F598CD-9B63-4B02-976E-5049A838AFC1}" dt="2024-09-01T19:13:55.359" v="86" actId="6549"/>
        <pc:sldMkLst>
          <pc:docMk/>
          <pc:sldMk cId="0" sldId="260"/>
        </pc:sldMkLst>
        <pc:spChg chg="mod">
          <ac:chgData name="Vašák Zdeněk" userId="e9db0472-5ec6-4c82-b5ec-53c5b64d2acf" providerId="ADAL" clId="{D2F598CD-9B63-4B02-976E-5049A838AFC1}" dt="2024-09-01T19:13:35.380" v="83" actId="20578"/>
          <ac:spMkLst>
            <pc:docMk/>
            <pc:sldMk cId="0" sldId="260"/>
            <ac:spMk id="3" creationId="{00000000-0000-0000-0000-000000000000}"/>
          </ac:spMkLst>
        </pc:spChg>
        <pc:spChg chg="mod">
          <ac:chgData name="Vašák Zdeněk" userId="e9db0472-5ec6-4c82-b5ec-53c5b64d2acf" providerId="ADAL" clId="{D2F598CD-9B63-4B02-976E-5049A838AFC1}" dt="2024-09-01T19:13:35.380" v="83" actId="20578"/>
          <ac:spMkLst>
            <pc:docMk/>
            <pc:sldMk cId="0" sldId="260"/>
            <ac:spMk id="4" creationId="{00000000-0000-0000-0000-000000000000}"/>
          </ac:spMkLst>
        </pc:spChg>
        <pc:spChg chg="mod">
          <ac:chgData name="Vašák Zdeněk" userId="e9db0472-5ec6-4c82-b5ec-53c5b64d2acf" providerId="ADAL" clId="{D2F598CD-9B63-4B02-976E-5049A838AFC1}" dt="2024-09-01T19:13:55.359" v="86" actId="6549"/>
          <ac:spMkLst>
            <pc:docMk/>
            <pc:sldMk cId="0" sldId="260"/>
            <ac:spMk id="5" creationId="{00000000-0000-0000-0000-000000000000}"/>
          </ac:spMkLst>
        </pc:spChg>
        <pc:grpChg chg="mod">
          <ac:chgData name="Vašák Zdeněk" userId="e9db0472-5ec6-4c82-b5ec-53c5b64d2acf" providerId="ADAL" clId="{D2F598CD-9B63-4B02-976E-5049A838AFC1}" dt="2024-09-01T19:13:35.380" v="83" actId="20578"/>
          <ac:grpSpMkLst>
            <pc:docMk/>
            <pc:sldMk cId="0" sldId="260"/>
            <ac:grpSpMk id="2" creationId="{00000000-0000-0000-0000-000000000000}"/>
          </ac:grpSpMkLst>
        </pc:grpChg>
      </pc:sldChg>
      <pc:sldChg chg="modSp mod">
        <pc:chgData name="Vašák Zdeněk" userId="e9db0472-5ec6-4c82-b5ec-53c5b64d2acf" providerId="ADAL" clId="{D2F598CD-9B63-4B02-976E-5049A838AFC1}" dt="2024-09-01T19:24:51.864" v="144" actId="6549"/>
        <pc:sldMkLst>
          <pc:docMk/>
          <pc:sldMk cId="0" sldId="261"/>
        </pc:sldMkLst>
        <pc:spChg chg="mod">
          <ac:chgData name="Vašák Zdeněk" userId="e9db0472-5ec6-4c82-b5ec-53c5b64d2acf" providerId="ADAL" clId="{D2F598CD-9B63-4B02-976E-5049A838AFC1}" dt="2024-09-01T19:16:56.192" v="90" actId="20577"/>
          <ac:spMkLst>
            <pc:docMk/>
            <pc:sldMk cId="0" sldId="261"/>
            <ac:spMk id="10" creationId="{00000000-0000-0000-0000-000000000000}"/>
          </ac:spMkLst>
        </pc:spChg>
        <pc:spChg chg="mod">
          <ac:chgData name="Vašák Zdeněk" userId="e9db0472-5ec6-4c82-b5ec-53c5b64d2acf" providerId="ADAL" clId="{D2F598CD-9B63-4B02-976E-5049A838AFC1}" dt="2024-09-01T19:17:20.359" v="93" actId="20577"/>
          <ac:spMkLst>
            <pc:docMk/>
            <pc:sldMk cId="0" sldId="261"/>
            <ac:spMk id="11" creationId="{00000000-0000-0000-0000-000000000000}"/>
          </ac:spMkLst>
        </pc:spChg>
        <pc:spChg chg="mod">
          <ac:chgData name="Vašák Zdeněk" userId="e9db0472-5ec6-4c82-b5ec-53c5b64d2acf" providerId="ADAL" clId="{D2F598CD-9B63-4B02-976E-5049A838AFC1}" dt="2024-09-01T19:23:07.521" v="126" actId="20577"/>
          <ac:spMkLst>
            <pc:docMk/>
            <pc:sldMk cId="0" sldId="261"/>
            <ac:spMk id="12" creationId="{00000000-0000-0000-0000-000000000000}"/>
          </ac:spMkLst>
        </pc:spChg>
        <pc:spChg chg="mod">
          <ac:chgData name="Vašák Zdeněk" userId="e9db0472-5ec6-4c82-b5ec-53c5b64d2acf" providerId="ADAL" clId="{D2F598CD-9B63-4B02-976E-5049A838AFC1}" dt="2024-09-01T19:17:45.573" v="94" actId="20577"/>
          <ac:spMkLst>
            <pc:docMk/>
            <pc:sldMk cId="0" sldId="261"/>
            <ac:spMk id="14" creationId="{00000000-0000-0000-0000-000000000000}"/>
          </ac:spMkLst>
        </pc:spChg>
        <pc:spChg chg="mod">
          <ac:chgData name="Vašák Zdeněk" userId="e9db0472-5ec6-4c82-b5ec-53c5b64d2acf" providerId="ADAL" clId="{D2F598CD-9B63-4B02-976E-5049A838AFC1}" dt="2024-09-01T19:23:22.114" v="136" actId="20577"/>
          <ac:spMkLst>
            <pc:docMk/>
            <pc:sldMk cId="0" sldId="261"/>
            <ac:spMk id="15" creationId="{00000000-0000-0000-0000-000000000000}"/>
          </ac:spMkLst>
        </pc:spChg>
        <pc:spChg chg="mod">
          <ac:chgData name="Vašák Zdeněk" userId="e9db0472-5ec6-4c82-b5ec-53c5b64d2acf" providerId="ADAL" clId="{D2F598CD-9B63-4B02-976E-5049A838AFC1}" dt="2024-09-01T19:22:48.937" v="125" actId="20577"/>
          <ac:spMkLst>
            <pc:docMk/>
            <pc:sldMk cId="0" sldId="261"/>
            <ac:spMk id="18" creationId="{00000000-0000-0000-0000-000000000000}"/>
          </ac:spMkLst>
        </pc:spChg>
        <pc:graphicFrameChg chg="mod modGraphic">
          <ac:chgData name="Vašák Zdeněk" userId="e9db0472-5ec6-4c82-b5ec-53c5b64d2acf" providerId="ADAL" clId="{D2F598CD-9B63-4B02-976E-5049A838AFC1}" dt="2024-09-01T19:24:51.864" v="144" actId="6549"/>
          <ac:graphicFrameMkLst>
            <pc:docMk/>
            <pc:sldMk cId="0" sldId="261"/>
            <ac:graphicFrameMk id="4" creationId="{00000000-0000-0000-0000-000000000000}"/>
          </ac:graphicFrameMkLst>
        </pc:graphicFrameChg>
      </pc:sldChg>
      <pc:sldChg chg="delSp modSp mod">
        <pc:chgData name="Vašák Zdeněk" userId="e9db0472-5ec6-4c82-b5ec-53c5b64d2acf" providerId="ADAL" clId="{D2F598CD-9B63-4B02-976E-5049A838AFC1}" dt="2024-09-02T06:25:22.767" v="261" actId="20577"/>
        <pc:sldMkLst>
          <pc:docMk/>
          <pc:sldMk cId="0" sldId="262"/>
        </pc:sldMkLst>
        <pc:spChg chg="mod">
          <ac:chgData name="Vašák Zdeněk" userId="e9db0472-5ec6-4c82-b5ec-53c5b64d2acf" providerId="ADAL" clId="{D2F598CD-9B63-4B02-976E-5049A838AFC1}" dt="2024-09-02T06:25:02.837" v="254" actId="20577"/>
          <ac:spMkLst>
            <pc:docMk/>
            <pc:sldMk cId="0" sldId="262"/>
            <ac:spMk id="9" creationId="{00000000-0000-0000-0000-000000000000}"/>
          </ac:spMkLst>
        </pc:spChg>
        <pc:spChg chg="mod">
          <ac:chgData name="Vašák Zdeněk" userId="e9db0472-5ec6-4c82-b5ec-53c5b64d2acf" providerId="ADAL" clId="{D2F598CD-9B63-4B02-976E-5049A838AFC1}" dt="2024-09-02T06:25:10.621" v="258" actId="20577"/>
          <ac:spMkLst>
            <pc:docMk/>
            <pc:sldMk cId="0" sldId="262"/>
            <ac:spMk id="10" creationId="{00000000-0000-0000-0000-000000000000}"/>
          </ac:spMkLst>
        </pc:spChg>
        <pc:spChg chg="mod">
          <ac:chgData name="Vašák Zdeněk" userId="e9db0472-5ec6-4c82-b5ec-53c5b64d2acf" providerId="ADAL" clId="{D2F598CD-9B63-4B02-976E-5049A838AFC1}" dt="2024-09-02T06:25:05.929" v="256" actId="20577"/>
          <ac:spMkLst>
            <pc:docMk/>
            <pc:sldMk cId="0" sldId="262"/>
            <ac:spMk id="12" creationId="{00000000-0000-0000-0000-000000000000}"/>
          </ac:spMkLst>
        </pc:spChg>
        <pc:spChg chg="mod">
          <ac:chgData name="Vašák Zdeněk" userId="e9db0472-5ec6-4c82-b5ec-53c5b64d2acf" providerId="ADAL" clId="{D2F598CD-9B63-4B02-976E-5049A838AFC1}" dt="2024-09-02T06:25:22.767" v="261" actId="20577"/>
          <ac:spMkLst>
            <pc:docMk/>
            <pc:sldMk cId="0" sldId="262"/>
            <ac:spMk id="14" creationId="{00000000-0000-0000-0000-000000000000}"/>
          </ac:spMkLst>
        </pc:spChg>
        <pc:spChg chg="mod">
          <ac:chgData name="Vašák Zdeněk" userId="e9db0472-5ec6-4c82-b5ec-53c5b64d2acf" providerId="ADAL" clId="{D2F598CD-9B63-4B02-976E-5049A838AFC1}" dt="2024-09-01T19:26:16.320" v="146" actId="207"/>
          <ac:spMkLst>
            <pc:docMk/>
            <pc:sldMk cId="0" sldId="262"/>
            <ac:spMk id="19" creationId="{00000000-0000-0000-0000-000000000000}"/>
          </ac:spMkLst>
        </pc:spChg>
        <pc:spChg chg="del mod">
          <ac:chgData name="Vašák Zdeněk" userId="e9db0472-5ec6-4c82-b5ec-53c5b64d2acf" providerId="ADAL" clId="{D2F598CD-9B63-4B02-976E-5049A838AFC1}" dt="2024-09-01T19:26:21.700" v="149"/>
          <ac:spMkLst>
            <pc:docMk/>
            <pc:sldMk cId="0" sldId="262"/>
            <ac:spMk id="20" creationId="{00000000-0000-0000-0000-000000000000}"/>
          </ac:spMkLst>
        </pc:spChg>
      </pc:sldChg>
      <pc:sldChg chg="modSp mod">
        <pc:chgData name="Vašák Zdeněk" userId="e9db0472-5ec6-4c82-b5ec-53c5b64d2acf" providerId="ADAL" clId="{D2F598CD-9B63-4B02-976E-5049A838AFC1}" dt="2024-09-01T19:31:42.374" v="245" actId="108"/>
        <pc:sldMkLst>
          <pc:docMk/>
          <pc:sldMk cId="0" sldId="263"/>
        </pc:sldMkLst>
        <pc:spChg chg="mod">
          <ac:chgData name="Vašák Zdeněk" userId="e9db0472-5ec6-4c82-b5ec-53c5b64d2acf" providerId="ADAL" clId="{D2F598CD-9B63-4B02-976E-5049A838AFC1}" dt="2024-09-01T19:31:42.374" v="245" actId="108"/>
          <ac:spMkLst>
            <pc:docMk/>
            <pc:sldMk cId="0" sldId="263"/>
            <ac:spMk id="12" creationId="{00000000-0000-0000-0000-000000000000}"/>
          </ac:spMkLst>
        </pc:spChg>
      </pc:sldChg>
      <pc:sldChg chg="modSp mod">
        <pc:chgData name="Vašák Zdeněk" userId="e9db0472-5ec6-4c82-b5ec-53c5b64d2acf" providerId="ADAL" clId="{D2F598CD-9B63-4B02-976E-5049A838AFC1}" dt="2024-09-01T19:32:15.232" v="249" actId="5793"/>
        <pc:sldMkLst>
          <pc:docMk/>
          <pc:sldMk cId="0" sldId="264"/>
        </pc:sldMkLst>
        <pc:spChg chg="mod">
          <ac:chgData name="Vašák Zdeněk" userId="e9db0472-5ec6-4c82-b5ec-53c5b64d2acf" providerId="ADAL" clId="{D2F598CD-9B63-4B02-976E-5049A838AFC1}" dt="2024-09-01T19:32:15.232" v="249" actId="5793"/>
          <ac:spMkLst>
            <pc:docMk/>
            <pc:sldMk cId="0" sldId="264"/>
            <ac:spMk id="7" creationId="{00000000-0000-0000-0000-000000000000}"/>
          </ac:spMkLst>
        </pc:spChg>
      </pc:sldChg>
      <pc:sldChg chg="del">
        <pc:chgData name="Vašák Zdeněk" userId="e9db0472-5ec6-4c82-b5ec-53c5b64d2acf" providerId="ADAL" clId="{D2F598CD-9B63-4B02-976E-5049A838AFC1}" dt="2024-09-01T19:30:12.763" v="197" actId="47"/>
        <pc:sldMkLst>
          <pc:docMk/>
          <pc:sldMk cId="0" sldId="265"/>
        </pc:sldMkLst>
      </pc:sldChg>
      <pc:sldChg chg="del">
        <pc:chgData name="Vašák Zdeněk" userId="e9db0472-5ec6-4c82-b5ec-53c5b64d2acf" providerId="ADAL" clId="{D2F598CD-9B63-4B02-976E-5049A838AFC1}" dt="2024-09-01T19:31:05.765" v="240" actId="47"/>
        <pc:sldMkLst>
          <pc:docMk/>
          <pc:sldMk cId="0" sldId="266"/>
        </pc:sldMkLst>
      </pc:sldChg>
      <pc:sldChg chg="modSp mod ord">
        <pc:chgData name="Vašák Zdeněk" userId="e9db0472-5ec6-4c82-b5ec-53c5b64d2acf" providerId="ADAL" clId="{D2F598CD-9B63-4B02-976E-5049A838AFC1}" dt="2024-09-01T19:13:09.004" v="82" actId="14100"/>
        <pc:sldMkLst>
          <pc:docMk/>
          <pc:sldMk cId="0" sldId="267"/>
        </pc:sldMkLst>
        <pc:spChg chg="mod">
          <ac:chgData name="Vašák Zdeněk" userId="e9db0472-5ec6-4c82-b5ec-53c5b64d2acf" providerId="ADAL" clId="{D2F598CD-9B63-4B02-976E-5049A838AFC1}" dt="2024-09-01T19:13:09.004" v="82" actId="14100"/>
          <ac:spMkLst>
            <pc:docMk/>
            <pc:sldMk cId="0" sldId="267"/>
            <ac:spMk id="2" creationId="{00000000-0000-0000-0000-000000000000}"/>
          </ac:spMkLst>
        </pc:spChg>
      </pc:sldChg>
      <pc:sldChg chg="del">
        <pc:chgData name="Vašák Zdeněk" userId="e9db0472-5ec6-4c82-b5ec-53c5b64d2acf" providerId="ADAL" clId="{D2F598CD-9B63-4B02-976E-5049A838AFC1}" dt="2024-09-01T19:32:18.391" v="250" actId="47"/>
        <pc:sldMkLst>
          <pc:docMk/>
          <pc:sldMk cId="1178330530" sldId="268"/>
        </pc:sldMkLst>
      </pc:sldChg>
      <pc:sldChg chg="del">
        <pc:chgData name="Vašák Zdeněk" userId="e9db0472-5ec6-4c82-b5ec-53c5b64d2acf" providerId="ADAL" clId="{D2F598CD-9B63-4B02-976E-5049A838AFC1}" dt="2024-09-01T19:32:46.189" v="251" actId="47"/>
        <pc:sldMkLst>
          <pc:docMk/>
          <pc:sldMk cId="0" sldId="269"/>
        </pc:sldMkLst>
      </pc:sldChg>
    </pc:docChg>
  </pc:docChgLst>
  <pc:docChgLst>
    <pc:chgData name="Vojáček Michele" userId="S::michele.vojacek@suspk.cz::fd65b872-d594-4fad-b078-6455335127f0" providerId="AD" clId="Web-{F09A398B-88C2-A24A-1606-EF67B6637342}"/>
    <pc:docChg chg="modSld">
      <pc:chgData name="Vojáček Michele" userId="S::michele.vojacek@suspk.cz::fd65b872-d594-4fad-b078-6455335127f0" providerId="AD" clId="Web-{F09A398B-88C2-A24A-1606-EF67B6637342}" dt="2024-09-02T08:19:59.347" v="0" actId="20577"/>
      <pc:docMkLst>
        <pc:docMk/>
      </pc:docMkLst>
      <pc:sldChg chg="modSp">
        <pc:chgData name="Vojáček Michele" userId="S::michele.vojacek@suspk.cz::fd65b872-d594-4fad-b078-6455335127f0" providerId="AD" clId="Web-{F09A398B-88C2-A24A-1606-EF67B6637342}" dt="2024-09-02T08:19:59.347" v="0" actId="20577"/>
        <pc:sldMkLst>
          <pc:docMk/>
          <pc:sldMk cId="732107327" sldId="268"/>
        </pc:sldMkLst>
        <pc:spChg chg="mod">
          <ac:chgData name="Vojáček Michele" userId="S::michele.vojacek@suspk.cz::fd65b872-d594-4fad-b078-6455335127f0" providerId="AD" clId="Web-{F09A398B-88C2-A24A-1606-EF67B6637342}" dt="2024-09-02T08:19:59.347" v="0" actId="20577"/>
          <ac:spMkLst>
            <pc:docMk/>
            <pc:sldMk cId="732107327" sldId="268"/>
            <ac:spMk id="5" creationId="{00000000-0000-0000-0000-000000000000}"/>
          </ac:spMkLst>
        </pc:spChg>
      </pc:sldChg>
    </pc:docChg>
  </pc:docChgLst>
  <pc:docChgLst>
    <pc:chgData name="Vojáček Michele" userId="S::michele.vojacek@suspk.cz::fd65b872-d594-4fad-b078-6455335127f0" providerId="AD" clId="Web-{F51A38BA-CC4F-89FD-EC3D-E7F9E4446E21}"/>
    <pc:docChg chg="addSld delSld modSld sldOrd">
      <pc:chgData name="Vojáček Michele" userId="S::michele.vojacek@suspk.cz::fd65b872-d594-4fad-b078-6455335127f0" providerId="AD" clId="Web-{F51A38BA-CC4F-89FD-EC3D-E7F9E4446E21}" dt="2024-09-02T08:19:34.616" v="111" actId="20577"/>
      <pc:docMkLst>
        <pc:docMk/>
      </pc:docMkLst>
      <pc:sldChg chg="addSp delSp modSp add ord replId">
        <pc:chgData name="Vojáček Michele" userId="S::michele.vojacek@suspk.cz::fd65b872-d594-4fad-b078-6455335127f0" providerId="AD" clId="Web-{F51A38BA-CC4F-89FD-EC3D-E7F9E4446E21}" dt="2024-09-02T08:19:34.616" v="111" actId="20577"/>
        <pc:sldMkLst>
          <pc:docMk/>
          <pc:sldMk cId="732107327" sldId="268"/>
        </pc:sldMkLst>
        <pc:spChg chg="mod">
          <ac:chgData name="Vojáček Michele" userId="S::michele.vojacek@suspk.cz::fd65b872-d594-4fad-b078-6455335127f0" providerId="AD" clId="Web-{F51A38BA-CC4F-89FD-EC3D-E7F9E4446E21}" dt="2024-09-02T08:19:12.350" v="99" actId="1076"/>
          <ac:spMkLst>
            <pc:docMk/>
            <pc:sldMk cId="732107327" sldId="268"/>
            <ac:spMk id="4" creationId="{00000000-0000-0000-0000-000000000000}"/>
          </ac:spMkLst>
        </pc:spChg>
        <pc:spChg chg="mod">
          <ac:chgData name="Vojáček Michele" userId="S::michele.vojacek@suspk.cz::fd65b872-d594-4fad-b078-6455335127f0" providerId="AD" clId="Web-{F51A38BA-CC4F-89FD-EC3D-E7F9E4446E21}" dt="2024-09-02T08:18:30.114" v="92" actId="20577"/>
          <ac:spMkLst>
            <pc:docMk/>
            <pc:sldMk cId="732107327" sldId="268"/>
            <ac:spMk id="5" creationId="{00000000-0000-0000-0000-000000000000}"/>
          </ac:spMkLst>
        </pc:spChg>
        <pc:spChg chg="mod">
          <ac:chgData name="Vojáček Michele" userId="S::michele.vojacek@suspk.cz::fd65b872-d594-4fad-b078-6455335127f0" providerId="AD" clId="Web-{F51A38BA-CC4F-89FD-EC3D-E7F9E4446E21}" dt="2024-09-02T08:19:34.616" v="111" actId="20577"/>
          <ac:spMkLst>
            <pc:docMk/>
            <pc:sldMk cId="732107327" sldId="268"/>
            <ac:spMk id="6" creationId="{00000000-0000-0000-0000-000000000000}"/>
          </ac:spMkLst>
        </pc:spChg>
        <pc:grpChg chg="del">
          <ac:chgData name="Vojáček Michele" userId="S::michele.vojacek@suspk.cz::fd65b872-d594-4fad-b078-6455335127f0" providerId="AD" clId="Web-{F51A38BA-CC4F-89FD-EC3D-E7F9E4446E21}" dt="2024-09-02T08:17:42.269" v="68"/>
          <ac:grpSpMkLst>
            <pc:docMk/>
            <pc:sldMk cId="732107327" sldId="268"/>
            <ac:grpSpMk id="2" creationId="{00000000-0000-0000-0000-000000000000}"/>
          </ac:grpSpMkLst>
        </pc:grpChg>
        <pc:picChg chg="add del mod">
          <ac:chgData name="Vojáček Michele" userId="S::michele.vojacek@suspk.cz::fd65b872-d594-4fad-b078-6455335127f0" providerId="AD" clId="Web-{F51A38BA-CC4F-89FD-EC3D-E7F9E4446E21}" dt="2024-09-02T08:17:41.253" v="67"/>
          <ac:picMkLst>
            <pc:docMk/>
            <pc:sldMk cId="732107327" sldId="268"/>
            <ac:picMk id="7" creationId="{4FD43728-1D9D-C1DF-B1BC-1930F3AAA8B9}"/>
          </ac:picMkLst>
        </pc:picChg>
      </pc:sldChg>
      <pc:sldChg chg="delSp modSp add del ord replId">
        <pc:chgData name="Vojáček Michele" userId="S::michele.vojacek@suspk.cz::fd65b872-d594-4fad-b078-6455335127f0" providerId="AD" clId="Web-{F51A38BA-CC4F-89FD-EC3D-E7F9E4446E21}" dt="2024-09-02T08:14:14.356" v="31"/>
        <pc:sldMkLst>
          <pc:docMk/>
          <pc:sldMk cId="1178330530" sldId="268"/>
        </pc:sldMkLst>
        <pc:spChg chg="mod">
          <ac:chgData name="Vojáček Michele" userId="S::michele.vojacek@suspk.cz::fd65b872-d594-4fad-b078-6455335127f0" providerId="AD" clId="Web-{F51A38BA-CC4F-89FD-EC3D-E7F9E4446E21}" dt="2024-09-02T08:13:06.276" v="22"/>
          <ac:spMkLst>
            <pc:docMk/>
            <pc:sldMk cId="1178330530" sldId="268"/>
            <ac:spMk id="4" creationId="{00000000-0000-0000-0000-000000000000}"/>
          </ac:spMkLst>
        </pc:spChg>
        <pc:spChg chg="mod">
          <ac:chgData name="Vojáček Michele" userId="S::michele.vojacek@suspk.cz::fd65b872-d594-4fad-b078-6455335127f0" providerId="AD" clId="Web-{F51A38BA-CC4F-89FD-EC3D-E7F9E4446E21}" dt="2024-09-02T08:13:35.589" v="29" actId="1076"/>
          <ac:spMkLst>
            <pc:docMk/>
            <pc:sldMk cId="1178330530" sldId="268"/>
            <ac:spMk id="5" creationId="{00000000-0000-0000-0000-000000000000}"/>
          </ac:spMkLst>
        </pc:spChg>
        <pc:spChg chg="mod">
          <ac:chgData name="Vojáček Michele" userId="S::michele.vojacek@suspk.cz::fd65b872-d594-4fad-b078-6455335127f0" providerId="AD" clId="Web-{F51A38BA-CC4F-89FD-EC3D-E7F9E4446E21}" dt="2024-09-02T08:13:47.589" v="30" actId="14100"/>
          <ac:spMkLst>
            <pc:docMk/>
            <pc:sldMk cId="1178330530" sldId="268"/>
            <ac:spMk id="6" creationId="{00000000-0000-0000-0000-000000000000}"/>
          </ac:spMkLst>
        </pc:spChg>
        <pc:grpChg chg="del">
          <ac:chgData name="Vojáček Michele" userId="S::michele.vojacek@suspk.cz::fd65b872-d594-4fad-b078-6455335127f0" providerId="AD" clId="Web-{F51A38BA-CC4F-89FD-EC3D-E7F9E4446E21}" dt="2024-09-02T08:12:53.447" v="13"/>
          <ac:grpSpMkLst>
            <pc:docMk/>
            <pc:sldMk cId="1178330530" sldId="268"/>
            <ac:grpSpMk id="2" creationId="{00000000-0000-0000-0000-000000000000}"/>
          </ac:grpSpMkLst>
        </pc:grpChg>
      </pc:sldChg>
    </pc:docChg>
  </pc:docChgLst>
  <pc:docChgLst>
    <pc:chgData name="Vojáček Michele" userId="S::michele.vojacek@suspk.cz::fd65b872-d594-4fad-b078-6455335127f0" providerId="AD" clId="Web-{562EC19C-5524-9719-1D48-1E809DA7E3D3}"/>
    <pc:docChg chg="modSld">
      <pc:chgData name="Vojáček Michele" userId="S::michele.vojacek@suspk.cz::fd65b872-d594-4fad-b078-6455335127f0" providerId="AD" clId="Web-{562EC19C-5524-9719-1D48-1E809DA7E3D3}" dt="2024-09-02T05:51:01.497" v="9" actId="20577"/>
      <pc:docMkLst>
        <pc:docMk/>
      </pc:docMkLst>
      <pc:sldChg chg="modSp">
        <pc:chgData name="Vojáček Michele" userId="S::michele.vojacek@suspk.cz::fd65b872-d594-4fad-b078-6455335127f0" providerId="AD" clId="Web-{562EC19C-5524-9719-1D48-1E809DA7E3D3}" dt="2024-09-02T05:50:32.965" v="7"/>
        <pc:sldMkLst>
          <pc:docMk/>
          <pc:sldMk cId="0" sldId="261"/>
        </pc:sldMkLst>
        <pc:graphicFrameChg chg="mod modGraphic">
          <ac:chgData name="Vojáček Michele" userId="S::michele.vojacek@suspk.cz::fd65b872-d594-4fad-b078-6455335127f0" providerId="AD" clId="Web-{562EC19C-5524-9719-1D48-1E809DA7E3D3}" dt="2024-09-02T05:50:32.965" v="7"/>
          <ac:graphicFrameMkLst>
            <pc:docMk/>
            <pc:sldMk cId="0" sldId="261"/>
            <ac:graphicFrameMk id="4" creationId="{00000000-0000-0000-0000-000000000000}"/>
          </ac:graphicFrameMkLst>
        </pc:graphicFrameChg>
      </pc:sldChg>
      <pc:sldChg chg="modSp">
        <pc:chgData name="Vojáček Michele" userId="S::michele.vojacek@suspk.cz::fd65b872-d594-4fad-b078-6455335127f0" providerId="AD" clId="Web-{562EC19C-5524-9719-1D48-1E809DA7E3D3}" dt="2024-09-02T05:51:01.497" v="9" actId="20577"/>
        <pc:sldMkLst>
          <pc:docMk/>
          <pc:sldMk cId="0" sldId="264"/>
        </pc:sldMkLst>
        <pc:spChg chg="mod">
          <ac:chgData name="Vojáček Michele" userId="S::michele.vojacek@suspk.cz::fd65b872-d594-4fad-b078-6455335127f0" providerId="AD" clId="Web-{562EC19C-5524-9719-1D48-1E809DA7E3D3}" dt="2024-09-02T05:51:01.497" v="9" actId="20577"/>
          <ac:spMkLst>
            <pc:docMk/>
            <pc:sldMk cId="0" sldId="264"/>
            <ac:spMk id="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CB5D0E-FEA7-47DE-BC6E-C1E26CF7C49E}" type="datetimeFigureOut">
              <a:rPr lang="cs-CZ" smtClean="0"/>
              <a:t>03.09.2024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17CFD-8A19-4EEA-B7CB-AF40A389C0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7504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17CFD-8A19-4EEA-B7CB-AF40A389C071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2267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23854" y="0"/>
            <a:ext cx="8364146" cy="10287000"/>
            <a:chOff x="0" y="0"/>
            <a:chExt cx="1295825" cy="1593725"/>
          </a:xfrm>
        </p:grpSpPr>
        <p:sp>
          <p:nvSpPr>
            <p:cNvPr id="3" name="Freeform 3"/>
            <p:cNvSpPr/>
            <p:nvPr/>
          </p:nvSpPr>
          <p:spPr>
            <a:xfrm rot="-356131">
              <a:off x="-78929" y="-62728"/>
              <a:ext cx="1453684" cy="1719182"/>
            </a:xfrm>
            <a:custGeom>
              <a:avLst/>
              <a:gdLst/>
              <a:ahLst/>
              <a:cxnLst/>
              <a:rect l="l" t="t" r="r" b="b"/>
              <a:pathLst>
                <a:path w="1453684" h="1719182">
                  <a:moveTo>
                    <a:pt x="164805" y="0"/>
                  </a:moveTo>
                  <a:lnTo>
                    <a:pt x="1453683" y="134000"/>
                  </a:lnTo>
                  <a:lnTo>
                    <a:pt x="1288878" y="1719182"/>
                  </a:lnTo>
                  <a:lnTo>
                    <a:pt x="0" y="1585181"/>
                  </a:lnTo>
                  <a:close/>
                </a:path>
              </a:pathLst>
            </a:custGeom>
            <a:blipFill>
              <a:blip r:embed="rId2"/>
              <a:stretch>
                <a:fillRect l="-45220" r="-32498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4" name="Freeform 4"/>
          <p:cNvSpPr/>
          <p:nvPr/>
        </p:nvSpPr>
        <p:spPr>
          <a:xfrm>
            <a:off x="585553" y="9258300"/>
            <a:ext cx="2732490" cy="635463"/>
          </a:xfrm>
          <a:custGeom>
            <a:avLst/>
            <a:gdLst/>
            <a:ahLst/>
            <a:cxnLst/>
            <a:rect l="l" t="t" r="r" b="b"/>
            <a:pathLst>
              <a:path w="2732490" h="635463">
                <a:moveTo>
                  <a:pt x="0" y="0"/>
                </a:moveTo>
                <a:lnTo>
                  <a:pt x="2732490" y="0"/>
                </a:lnTo>
                <a:lnTo>
                  <a:pt x="2732490" y="635463"/>
                </a:lnTo>
                <a:lnTo>
                  <a:pt x="0" y="6354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5" name="TextBox 5"/>
          <p:cNvSpPr txBox="1"/>
          <p:nvPr/>
        </p:nvSpPr>
        <p:spPr>
          <a:xfrm>
            <a:off x="585553" y="864480"/>
            <a:ext cx="8035279" cy="2949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FF4D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ČINNOST SÚS PK</a:t>
            </a:r>
          </a:p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FF4D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V ROCE 2024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85553" y="5601580"/>
            <a:ext cx="8657667" cy="927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ZDENĚK VAŠÁK,</a:t>
            </a:r>
          </a:p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ŘEDITEL SPRÁVY A ÚDRŽBY SILNIC PARDUBICKÉHO KRAJE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845763" y="1866900"/>
            <a:ext cx="8296799" cy="6283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cs-CZ" sz="2800" dirty="0">
                <a:solidFill>
                  <a:srgbClr val="FF4D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KDO JSME A </a:t>
            </a:r>
            <a:r>
              <a:rPr lang="en-US" sz="2800" dirty="0">
                <a:solidFill>
                  <a:srgbClr val="FF4D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CO DĚLÁME</a:t>
            </a:r>
          </a:p>
          <a:p>
            <a:pPr algn="l">
              <a:lnSpc>
                <a:spcPts val="3500"/>
              </a:lnSpc>
            </a:pPr>
            <a:endParaRPr lang="en-US" sz="2500" dirty="0">
              <a:solidFill>
                <a:srgbClr val="FF4D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>
              <a:lnSpc>
                <a:spcPts val="35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PŘÍSPĚVKOVÁ ORGANIZACE PARDUBICKÉHO KRAJE</a:t>
            </a: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endParaRPr lang="cs-CZ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SPRÁVA SILNIČNÍHO MAJETKU ZŘIZOVATELE, PROHLÍDKY SILNIC A MOSTŮ, ZVLÁŠTNÍ UŽÍVÁNÍ SILNIC, VÝKUPY</a:t>
            </a: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ZIMNÍ </a:t>
            </a:r>
            <a:r>
              <a:rPr lang="cs-CZ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A LETNÍ ÚDRŽBA SILNIC</a:t>
            </a:r>
            <a:endParaRPr lang="en-US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VÝSTAVBA, REKONSTRUKCE, OPRAVY SILNIC</a:t>
            </a: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DOPLŇKOVÁ ČINNOST –</a:t>
            </a:r>
            <a:r>
              <a:rPr lang="cs-CZ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SLUŽBY V OBLASTI SILNIČNÍHO HOSPODÁŘSTVÍ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923854" y="0"/>
            <a:ext cx="8364146" cy="10287000"/>
            <a:chOff x="0" y="0"/>
            <a:chExt cx="1295825" cy="15937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95825" cy="1593725"/>
            </a:xfrm>
            <a:custGeom>
              <a:avLst/>
              <a:gdLst/>
              <a:ahLst/>
              <a:cxnLst/>
              <a:rect l="l" t="t" r="r" b="b"/>
              <a:pathLst>
                <a:path w="1295825" h="1593725">
                  <a:moveTo>
                    <a:pt x="0" y="0"/>
                  </a:moveTo>
                  <a:lnTo>
                    <a:pt x="1295825" y="0"/>
                  </a:lnTo>
                  <a:lnTo>
                    <a:pt x="1295825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24812" r="-60007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077200" y="1714500"/>
            <a:ext cx="10515600" cy="7121699"/>
            <a:chOff x="0" y="0"/>
            <a:chExt cx="1526304" cy="10019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6304" cy="1001981"/>
            </a:xfrm>
            <a:custGeom>
              <a:avLst/>
              <a:gdLst/>
              <a:ahLst/>
              <a:cxnLst/>
              <a:rect l="l" t="t" r="r" b="b"/>
              <a:pathLst>
                <a:path w="1526304" h="1001981">
                  <a:moveTo>
                    <a:pt x="0" y="0"/>
                  </a:moveTo>
                  <a:lnTo>
                    <a:pt x="1526304" y="0"/>
                  </a:lnTo>
                  <a:lnTo>
                    <a:pt x="1526304" y="1001981"/>
                  </a:lnTo>
                  <a:lnTo>
                    <a:pt x="0" y="1001981"/>
                  </a:lnTo>
                  <a:close/>
                </a:path>
              </a:pathLst>
            </a:custGeom>
            <a:blipFill>
              <a:blip r:embed="rId2"/>
              <a:stretch>
                <a:fillRect l="-18456" r="-50263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47201" y="2669425"/>
            <a:ext cx="8296799" cy="494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3200" dirty="0">
                <a:solidFill>
                  <a:srgbClr val="FF4D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KDO JSME</a:t>
            </a:r>
            <a:r>
              <a:rPr lang="cs-CZ" sz="3200" dirty="0">
                <a:solidFill>
                  <a:srgbClr val="FF4D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 A CO DĚLÁME</a:t>
            </a:r>
          </a:p>
          <a:p>
            <a:pPr algn="l">
              <a:lnSpc>
                <a:spcPts val="3500"/>
              </a:lnSpc>
            </a:pPr>
            <a:endParaRPr lang="en-US" sz="3200" dirty="0">
              <a:solidFill>
                <a:srgbClr val="FF4D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algn="l">
              <a:lnSpc>
                <a:spcPts val="3500"/>
              </a:lnSpc>
            </a:pPr>
            <a:endParaRPr lang="en-US" sz="3200" dirty="0">
              <a:solidFill>
                <a:srgbClr val="FF4D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>
              <a:lnSpc>
                <a:spcPts val="350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3 137 KM SILNIC II. A III. TŘÍDY, 835 MOSTŮ</a:t>
            </a: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endParaRPr lang="cs-CZ" sz="32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15 CESTMISTROVSTVÍ</a:t>
            </a:r>
          </a:p>
          <a:p>
            <a:pPr algn="l">
              <a:lnSpc>
                <a:spcPts val="3500"/>
              </a:lnSpc>
            </a:pPr>
            <a:endParaRPr lang="en-US" sz="32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403 ZAMĚSTNANCŮ - 275 DĚLNÍKŮ, 128 THP</a:t>
            </a:r>
          </a:p>
          <a:p>
            <a:pPr algn="l">
              <a:lnSpc>
                <a:spcPts val="3500"/>
              </a:lnSpc>
            </a:pPr>
            <a:endParaRPr lang="en-US" sz="32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STROJNÍ VYBAVENÍ, ADMINISTRATIVNÍ A SKLADOVÉ PROSTORY,...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845763" y="2001614"/>
            <a:ext cx="8296799" cy="6283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800" dirty="0">
                <a:solidFill>
                  <a:srgbClr val="FF4D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NAŠE PRIORITY PRO ROK 2024</a:t>
            </a: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rgbClr val="FF4D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rgbClr val="FF4D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DÁLNIČNÍ PŘIVADĚČE</a:t>
            </a: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OPRAVA WONKOVA MOSTU V PARDUBICÍCH</a:t>
            </a: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INVESTIČNÍ VÝSTAVBA </a:t>
            </a:r>
            <a:r>
              <a:rPr lang="cs-CZ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A</a:t>
            </a: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 REKONSTRUKCE</a:t>
            </a: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OPRAVY A ÚDRŽBA</a:t>
            </a: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REKONSTRUKCE MOSTU V ŘEČANECH NAD LABEM</a:t>
            </a:r>
            <a:endParaRPr lang="cs-CZ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endParaRPr lang="cs-CZ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cs-CZ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KOMUNIKACE</a:t>
            </a:r>
            <a:endParaRPr lang="en-US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9923854" y="0"/>
            <a:ext cx="8364146" cy="10287000"/>
            <a:chOff x="0" y="0"/>
            <a:chExt cx="1295825" cy="15937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95825" cy="1593725"/>
            </a:xfrm>
            <a:custGeom>
              <a:avLst/>
              <a:gdLst/>
              <a:ahLst/>
              <a:cxnLst/>
              <a:rect l="l" t="t" r="r" b="b"/>
              <a:pathLst>
                <a:path w="1295825" h="1593725">
                  <a:moveTo>
                    <a:pt x="0" y="0"/>
                  </a:moveTo>
                  <a:lnTo>
                    <a:pt x="1295825" y="0"/>
                  </a:lnTo>
                  <a:lnTo>
                    <a:pt x="1295825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15441" r="-48743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6705032" h="11819238">
                <a:moveTo>
                  <a:pt x="0" y="0"/>
                </a:moveTo>
                <a:lnTo>
                  <a:pt x="16705032" y="0"/>
                </a:lnTo>
                <a:lnTo>
                  <a:pt x="16705032" y="11819239"/>
                </a:lnTo>
                <a:lnTo>
                  <a:pt x="0" y="118192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685800" y="1333500"/>
            <a:ext cx="8296799" cy="7181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800" dirty="0">
                <a:solidFill>
                  <a:srgbClr val="FF4D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OPRAVA WONKOVA MOSTU V PARDUBICÍCH</a:t>
            </a: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rgbClr val="FF4D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rgbClr val="FF4D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ZAHÁJENÍ REKONSTRUKCE: ÚNOR 2024</a:t>
            </a: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>
              <a:lnSpc>
                <a:spcPts val="35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UKONČENÍ REKONSTRUKCE: ŘÍJEN 2025</a:t>
            </a: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endParaRPr lang="cs-CZ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BEZ OMEZENÍ PROVOZU: ÚNOR – KVĚTEN 24</a:t>
            </a: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S OMEZENÍM PROVOZU: ČERVEN 24 – ŘÍJEN 25</a:t>
            </a: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DOPRAVA NA MOSTĚ V REŽIMU: 1 + 1 PO CELOU DOBU </a:t>
            </a: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JEDNÁNÍ KE KOORDINACI STAVEB NA ÚZEMÍ MĚSTA PARDUBICE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923854" y="0"/>
            <a:ext cx="8364146" cy="10287000"/>
            <a:chOff x="0" y="0"/>
            <a:chExt cx="1295825" cy="15937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95825" cy="1593725"/>
            </a:xfrm>
            <a:custGeom>
              <a:avLst/>
              <a:gdLst/>
              <a:ahLst/>
              <a:cxnLst/>
              <a:rect l="l" t="t" r="r" b="b"/>
              <a:pathLst>
                <a:path w="1295825" h="1593725">
                  <a:moveTo>
                    <a:pt x="0" y="0"/>
                  </a:moveTo>
                  <a:lnTo>
                    <a:pt x="1295825" y="0"/>
                  </a:lnTo>
                  <a:lnTo>
                    <a:pt x="1295825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16108" r="-6871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23854" y="0"/>
            <a:ext cx="8364146" cy="10287000"/>
            <a:chOff x="0" y="0"/>
            <a:chExt cx="1295825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95825" cy="1593725"/>
            </a:xfrm>
            <a:custGeom>
              <a:avLst/>
              <a:gdLst/>
              <a:ahLst/>
              <a:cxnLst/>
              <a:rect l="l" t="t" r="r" b="b"/>
              <a:pathLst>
                <a:path w="1295825" h="1593725">
                  <a:moveTo>
                    <a:pt x="0" y="0"/>
                  </a:moveTo>
                  <a:lnTo>
                    <a:pt x="1295825" y="0"/>
                  </a:lnTo>
                  <a:lnTo>
                    <a:pt x="1295825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27041" t="-6604" r="-47986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aphicFrame>
        <p:nvGraphicFramePr>
          <p:cNvPr id="4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029167"/>
              </p:ext>
            </p:extLst>
          </p:nvPr>
        </p:nvGraphicFramePr>
        <p:xfrm>
          <a:off x="760239" y="2476500"/>
          <a:ext cx="7774161" cy="6053510"/>
        </p:xfrm>
        <a:graphic>
          <a:graphicData uri="http://schemas.openxmlformats.org/drawingml/2006/table">
            <a:tbl>
              <a:tblPr/>
              <a:tblGrid>
                <a:gridCol w="2591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1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1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10702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838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838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83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0702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0702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0702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07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3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kern="1200">
                          <a:solidFill>
                            <a:srgbClr val="FF0000"/>
                          </a:solidFill>
                          <a:latin typeface="Univers Condensed Bold"/>
                          <a:ea typeface="Univers Condensed Bold"/>
                          <a:cs typeface="Univers Condensed Bold"/>
                          <a:sym typeface="Univers Condensed Bold"/>
                        </a:rPr>
                        <a:t>CELKEM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3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500" kern="1200" dirty="0">
                        <a:solidFill>
                          <a:srgbClr val="FF0000"/>
                        </a:solidFill>
                        <a:latin typeface="Univers Condensed Bold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3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kern="1200" dirty="0">
                          <a:solidFill>
                            <a:srgbClr val="FF0000"/>
                          </a:solidFill>
                          <a:latin typeface="Univers Condensed Bold"/>
                          <a:ea typeface="Univers Condensed Bold"/>
                          <a:cs typeface="Univers Condensed Bold"/>
                          <a:sym typeface="Univers Condensed Bold"/>
                        </a:rPr>
                        <a:t>~ 1,</a:t>
                      </a:r>
                      <a:r>
                        <a:rPr lang="cs-CZ" sz="2500" kern="1200" dirty="0">
                          <a:solidFill>
                            <a:srgbClr val="FF0000"/>
                          </a:solidFill>
                          <a:latin typeface="Univers Condensed Bold"/>
                          <a:ea typeface="Univers Condensed Bold"/>
                          <a:cs typeface="Univers Condensed Bold"/>
                          <a:sym typeface="Univers Condensed Bold"/>
                        </a:rPr>
                        <a:t>8</a:t>
                      </a:r>
                      <a:r>
                        <a:rPr lang="en-US" sz="2500" kern="1200" dirty="0">
                          <a:solidFill>
                            <a:srgbClr val="FF0000"/>
                          </a:solidFill>
                          <a:latin typeface="Univers Condensed Bold"/>
                          <a:ea typeface="Univers Condensed Bold"/>
                          <a:cs typeface="Univers Condensed Bold"/>
                          <a:sym typeface="Univers Condensed Bold"/>
                        </a:rPr>
                        <a:t> MILIARDY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8152334"/>
                  </a:ext>
                </a:extLst>
              </a:tr>
            </a:tbl>
          </a:graphicData>
        </a:graphic>
      </p:graphicFrame>
      <p:sp>
        <p:nvSpPr>
          <p:cNvPr id="7" name="TextBox 7"/>
          <p:cNvSpPr txBox="1"/>
          <p:nvPr/>
        </p:nvSpPr>
        <p:spPr>
          <a:xfrm>
            <a:off x="828510" y="937195"/>
            <a:ext cx="8296799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800" dirty="0">
                <a:solidFill>
                  <a:srgbClr val="FF4D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DALŠÍ INVESTIČNÍ VÝSTAVBA A REKONSTRUKCE: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7046" y="2894864"/>
            <a:ext cx="1760548" cy="4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POČET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23302" y="2894864"/>
            <a:ext cx="1760548" cy="4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CENA (KČ)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7404" y="4155221"/>
            <a:ext cx="1760548" cy="425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cs-CZ" sz="2500" dirty="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79</a:t>
            </a:r>
            <a:endParaRPr lang="en-US" sz="2500" dirty="0">
              <a:solidFill>
                <a:srgbClr val="272B1A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767046" y="5415578"/>
            <a:ext cx="1760548" cy="425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cs-CZ" sz="2500" dirty="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106</a:t>
            </a:r>
            <a:endParaRPr lang="en-US" sz="2500" dirty="0">
              <a:solidFill>
                <a:srgbClr val="272B1A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767404" y="6676053"/>
            <a:ext cx="1760548" cy="425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cs-CZ" sz="2500" dirty="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6</a:t>
            </a:r>
            <a:endParaRPr lang="en-US" sz="2500" dirty="0">
              <a:solidFill>
                <a:srgbClr val="272B1A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415389" y="4155221"/>
            <a:ext cx="1760548" cy="4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88 MILIONŮ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6692" y="5415578"/>
            <a:ext cx="1982116" cy="425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1,</a:t>
            </a:r>
            <a:r>
              <a:rPr lang="cs-CZ" sz="2500" dirty="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2</a:t>
            </a:r>
            <a:r>
              <a:rPr lang="en-US" sz="2500" dirty="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 MILIARDY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296692" y="6676053"/>
            <a:ext cx="1997942" cy="425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cs-CZ" sz="2500" dirty="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500 MILONŮ</a:t>
            </a:r>
            <a:endParaRPr lang="en-US" sz="2500" dirty="0">
              <a:solidFill>
                <a:srgbClr val="272B1A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110790" y="4155221"/>
            <a:ext cx="1760548" cy="4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PŘÍPRAVA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10790" y="5415578"/>
            <a:ext cx="1760548" cy="4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REALIZACE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10790" y="6676053"/>
            <a:ext cx="1760548" cy="425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cs-CZ" sz="2500" dirty="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PŘIVADĚČE</a:t>
            </a:r>
            <a:endParaRPr lang="en-US" sz="2500" dirty="0">
              <a:solidFill>
                <a:srgbClr val="272B1A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110790" y="2894864"/>
            <a:ext cx="1760548" cy="4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STAV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23854" y="0"/>
            <a:ext cx="8364146" cy="10287000"/>
            <a:chOff x="0" y="0"/>
            <a:chExt cx="1295825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95825" cy="1593725"/>
            </a:xfrm>
            <a:custGeom>
              <a:avLst/>
              <a:gdLst/>
              <a:ahLst/>
              <a:cxnLst/>
              <a:rect l="l" t="t" r="r" b="b"/>
              <a:pathLst>
                <a:path w="1295825" h="1593725">
                  <a:moveTo>
                    <a:pt x="0" y="0"/>
                  </a:moveTo>
                  <a:lnTo>
                    <a:pt x="1295825" y="0"/>
                  </a:lnTo>
                  <a:lnTo>
                    <a:pt x="1295825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3"/>
              <a:stretch>
                <a:fillRect l="-84979" t="-22492" r="-41412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aphicFrame>
        <p:nvGraphicFramePr>
          <p:cNvPr id="4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82273"/>
              </p:ext>
            </p:extLst>
          </p:nvPr>
        </p:nvGraphicFramePr>
        <p:xfrm>
          <a:off x="836439" y="2705100"/>
          <a:ext cx="7774161" cy="6101135"/>
        </p:xfrm>
        <a:graphic>
          <a:graphicData uri="http://schemas.openxmlformats.org/drawingml/2006/table">
            <a:tbl>
              <a:tblPr/>
              <a:tblGrid>
                <a:gridCol w="2591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1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1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20227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838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838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83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0227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0227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0227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0227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7"/>
          <p:cNvSpPr txBox="1"/>
          <p:nvPr/>
        </p:nvSpPr>
        <p:spPr>
          <a:xfrm>
            <a:off x="3843246" y="3023951"/>
            <a:ext cx="1760548" cy="4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POČET KM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99144" y="3023951"/>
            <a:ext cx="1760548" cy="4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CENA (KČ)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43246" y="4198700"/>
            <a:ext cx="1760548" cy="425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cs-CZ" sz="2500" dirty="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100</a:t>
            </a:r>
            <a:endParaRPr lang="en-US" sz="2500" dirty="0">
              <a:solidFill>
                <a:srgbClr val="272B1A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843246" y="5544841"/>
            <a:ext cx="1760548" cy="425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cs-CZ" sz="2500" dirty="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40</a:t>
            </a:r>
            <a:endParaRPr lang="en-US" sz="2500" dirty="0">
              <a:solidFill>
                <a:srgbClr val="272B1A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843246" y="6805316"/>
            <a:ext cx="1760548" cy="4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NR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99144" y="4284366"/>
            <a:ext cx="1760548" cy="425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cs-CZ" sz="2500" dirty="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90</a:t>
            </a:r>
            <a:r>
              <a:rPr lang="en-US" sz="2500" dirty="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 MILIONŮ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88361" y="5544841"/>
            <a:ext cx="1982116" cy="4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20 MILIONŮ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88361" y="7987122"/>
            <a:ext cx="1997942" cy="425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FF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~ </a:t>
            </a:r>
            <a:r>
              <a:rPr lang="cs-CZ" sz="2500" dirty="0">
                <a:solidFill>
                  <a:srgbClr val="FF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160</a:t>
            </a:r>
            <a:r>
              <a:rPr lang="en-US" sz="2500" dirty="0">
                <a:solidFill>
                  <a:srgbClr val="FF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 MILIONŮ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7935" y="4022389"/>
            <a:ext cx="1997942" cy="917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VELKOPLOŠNÉ VÝSPRAVY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86632" y="6546936"/>
            <a:ext cx="1760548" cy="917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ÚDRŽBA 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OIP, IROP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86632" y="3023951"/>
            <a:ext cx="1760548" cy="4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DRUH OPRAV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90507" y="1098100"/>
            <a:ext cx="7017693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800" dirty="0">
                <a:solidFill>
                  <a:srgbClr val="FF4D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OPRAVA A ÚDRŽBA SILNIC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86632" y="7987122"/>
            <a:ext cx="1760548" cy="425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FF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CELKEM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88361" y="6805316"/>
            <a:ext cx="1997942" cy="4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50 MILIONŮ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64254" y="5286461"/>
            <a:ext cx="1997942" cy="917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EMULZNÍ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272B1A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NÁTĚRY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9807011" y="4022875"/>
            <a:ext cx="3202943" cy="682475"/>
            <a:chOff x="0" y="0"/>
            <a:chExt cx="843573" cy="1797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43573" cy="179746"/>
            </a:xfrm>
            <a:custGeom>
              <a:avLst/>
              <a:gdLst/>
              <a:ahLst/>
              <a:cxnLst/>
              <a:rect l="l" t="t" r="r" b="b"/>
              <a:pathLst>
                <a:path w="843573" h="179746">
                  <a:moveTo>
                    <a:pt x="0" y="0"/>
                  </a:moveTo>
                  <a:lnTo>
                    <a:pt x="843573" y="0"/>
                  </a:lnTo>
                  <a:lnTo>
                    <a:pt x="843573" y="179746"/>
                  </a:lnTo>
                  <a:lnTo>
                    <a:pt x="0" y="1797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04775"/>
              <a:ext cx="843573" cy="2845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11258" y="2171700"/>
            <a:ext cx="8296799" cy="6716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800" dirty="0">
                <a:solidFill>
                  <a:srgbClr val="FF4D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REKONSTRUKCE MOSTU V ŘEČANECH NAD LABEM</a:t>
            </a:r>
          </a:p>
          <a:p>
            <a:pPr algn="l">
              <a:lnSpc>
                <a:spcPts val="3500"/>
              </a:lnSpc>
            </a:pPr>
            <a:endParaRPr lang="en-US" sz="2800" dirty="0">
              <a:solidFill>
                <a:srgbClr val="FF4D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algn="l">
              <a:lnSpc>
                <a:spcPts val="3500"/>
              </a:lnSpc>
            </a:pPr>
            <a:endParaRPr lang="en-US" sz="2500" dirty="0">
              <a:solidFill>
                <a:srgbClr val="FF4D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USAZENÍ MOSTNÍHO PROVIZORIA PROBĚHLO V ROCE 2023</a:t>
            </a:r>
          </a:p>
          <a:p>
            <a:pPr algn="l">
              <a:lnSpc>
                <a:spcPts val="3500"/>
              </a:lnSpc>
            </a:pPr>
            <a:endParaRPr lang="en-US" sz="25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KOFINANCOVÁNÍ </a:t>
            </a:r>
            <a:r>
              <a:rPr lang="cs-CZ" sz="25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50% ZE SFDI</a:t>
            </a:r>
            <a:endParaRPr lang="en-US" sz="25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algn="l">
              <a:lnSpc>
                <a:spcPts val="3500"/>
              </a:lnSpc>
            </a:pPr>
            <a:endParaRPr lang="en-US" sz="25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cs-CZ" sz="25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AKTUÁLNĚ PROBÍHÁ </a:t>
            </a:r>
            <a:r>
              <a:rPr lang="en-US" sz="25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VÝBĚR DODAVATELE</a:t>
            </a:r>
          </a:p>
          <a:p>
            <a:pPr algn="l">
              <a:lnSpc>
                <a:spcPts val="3500"/>
              </a:lnSpc>
            </a:pPr>
            <a:endParaRPr lang="en-US" sz="25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2025 – 2026: STAVBA NOVÉHO MOSTU</a:t>
            </a:r>
            <a:endParaRPr lang="cs-CZ" sz="25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endParaRPr lang="cs-CZ" sz="25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>
              <a:lnSpc>
                <a:spcPts val="35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Univers Condensed Bold"/>
                <a:sym typeface="Univers Condensed Bold"/>
              </a:rPr>
              <a:t>PROJEKT NÁROČNÝ NEJENOM TECHNICKY, ALE I KVŮLI ZACHOVÁNÍ VÝŠKY PRO PROPLUTÍ LODÍ A RESPEKTOVÁNÍ RÁZU KRAJINY, BLÍZKOST PAMÁTKY UNESCO.</a:t>
            </a: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endParaRPr lang="en-US" sz="250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</p:txBody>
      </p:sp>
      <p:pic>
        <p:nvPicPr>
          <p:cNvPr id="18" name="Obrázek 17" descr="Obsah obrázku skica, kresba, design&#10;&#10;Popis byl vytvořen automaticky">
            <a:extLst>
              <a:ext uri="{FF2B5EF4-FFF2-40B4-BE49-F238E27FC236}">
                <a16:creationId xmlns:a16="http://schemas.microsoft.com/office/drawing/2014/main" id="{4A2E69C0-CE84-AE8B-EB8E-9F4451299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854" y="-1767"/>
            <a:ext cx="8364146" cy="5500284"/>
          </a:xfrm>
          <a:prstGeom prst="rect">
            <a:avLst/>
          </a:prstGeom>
        </p:spPr>
      </p:pic>
      <p:pic>
        <p:nvPicPr>
          <p:cNvPr id="20" name="Obrázek 19" descr="Obsah obrázku venku, tráva, obloha, rostlina&#10;&#10;Popis byl vytvořen automaticky">
            <a:extLst>
              <a:ext uri="{FF2B5EF4-FFF2-40B4-BE49-F238E27FC236}">
                <a16:creationId xmlns:a16="http://schemas.microsoft.com/office/drawing/2014/main" id="{DBF36B3B-977C-6CEE-33C6-8F9372AC6E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854" y="4740758"/>
            <a:ext cx="8364146" cy="55722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23854" y="0"/>
            <a:ext cx="8364146" cy="10287000"/>
            <a:chOff x="0" y="0"/>
            <a:chExt cx="1295825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95825" cy="1593725"/>
            </a:xfrm>
            <a:custGeom>
              <a:avLst/>
              <a:gdLst/>
              <a:ahLst/>
              <a:cxnLst/>
              <a:rect l="l" t="t" r="r" b="b"/>
              <a:pathLst>
                <a:path w="1295825" h="1593725">
                  <a:moveTo>
                    <a:pt x="0" y="0"/>
                  </a:moveTo>
                  <a:lnTo>
                    <a:pt x="1295825" y="0"/>
                  </a:lnTo>
                  <a:lnTo>
                    <a:pt x="1295825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53095" r="-11089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4197" y="1789056"/>
            <a:ext cx="8296799" cy="6708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PARDUBICKÝ KRAJ MÁ LETOS 3 MILIARDY KORUN          </a:t>
            </a:r>
            <a:r>
              <a:rPr lang="cs-CZ" sz="250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 </a:t>
            </a:r>
            <a:r>
              <a:rPr lang="en-US" sz="250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 NA INVESTICE DO KOMUNIKACÍ.</a:t>
            </a:r>
          </a:p>
          <a:p>
            <a:pPr algn="l">
              <a:lnSpc>
                <a:spcPts val="3500"/>
              </a:lnSpc>
            </a:pPr>
            <a:endParaRPr lang="en-US" sz="250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0" lvl="1" indent="-269875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SPRÁVA A ÚDRŽBA SILNIC Z TOHO ZAŘIZUJE VĚTŠINU - PROJEKTY ZA SKORO 2 MILIARDY KORUN.</a:t>
            </a:r>
            <a:endParaRPr lang="en-US" sz="250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</a:endParaRPr>
          </a:p>
          <a:p>
            <a:pPr algn="l">
              <a:lnSpc>
                <a:spcPts val="3500"/>
              </a:lnSpc>
            </a:pPr>
            <a:endParaRPr lang="en-US" sz="250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U ŘADY PROJEKTŮ NÁS NAVÍC VÝRAZNĚ OMEZUJE DOPRAVNÍ OBSLUŽNOST - MUSÍME ČEKAT A DÁVAT PRIORITY, NELZE VŠE DĚLAT V ÚZEMÍ NAJEDNOU.</a:t>
            </a:r>
          </a:p>
          <a:p>
            <a:pPr algn="l">
              <a:lnSpc>
                <a:spcPts val="3500"/>
              </a:lnSpc>
            </a:pPr>
            <a:endParaRPr lang="en-US" sz="250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cs-CZ" sz="250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ZAMĚŘUJEME SE NA PLÁNOVÁNÍ A KOMUNIKACI</a:t>
            </a: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endParaRPr lang="cs-CZ" sz="250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  <a:p>
            <a:pPr marL="539753" lvl="1" indent="-269876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PRO ROK 2025 PRÁVĚ DOKONČUJEME PODKLADY                 K ROZPOČTU, BUDEME OPĚT AKTIVNÍ.</a:t>
            </a:r>
          </a:p>
          <a:p>
            <a:pPr marL="269877" lvl="1" algn="l">
              <a:lnSpc>
                <a:spcPts val="3500"/>
              </a:lnSpc>
            </a:pPr>
            <a:endParaRPr lang="en-US" sz="250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  <a:sym typeface="Univers Condensed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778090" y="9216483"/>
            <a:ext cx="2732490" cy="635463"/>
          </a:xfrm>
          <a:custGeom>
            <a:avLst/>
            <a:gdLst/>
            <a:ahLst/>
            <a:cxnLst/>
            <a:rect l="l" t="t" r="r" b="b"/>
            <a:pathLst>
              <a:path w="2732490" h="635463">
                <a:moveTo>
                  <a:pt x="0" y="0"/>
                </a:moveTo>
                <a:lnTo>
                  <a:pt x="2732490" y="0"/>
                </a:lnTo>
                <a:lnTo>
                  <a:pt x="2732490" y="635463"/>
                </a:lnTo>
                <a:lnTo>
                  <a:pt x="0" y="63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5" name="TextBox 5"/>
          <p:cNvSpPr txBox="1"/>
          <p:nvPr/>
        </p:nvSpPr>
        <p:spPr>
          <a:xfrm>
            <a:off x="114" y="1854151"/>
            <a:ext cx="18294400" cy="2872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9600" b="1" dirty="0">
                <a:solidFill>
                  <a:srgbClr val="FF4D00"/>
                </a:solidFill>
                <a:latin typeface="Univers Condensed Bold"/>
              </a:rPr>
              <a:t>DĚKUJI VÁM ZA POZORNOST</a:t>
            </a:r>
            <a:endParaRPr lang="cs-CZ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ts val="11200"/>
              </a:lnSpc>
            </a:pPr>
            <a:r>
              <a:rPr lang="en-US" sz="9600" b="1" dirty="0">
                <a:solidFill>
                  <a:srgbClr val="FF4D00"/>
                </a:solidFill>
                <a:latin typeface="Univers Condensed Bold"/>
                <a:ea typeface="Calibri"/>
                <a:cs typeface="Calibri"/>
              </a:rPr>
              <a:t>A TĚŠÍM SE NA DISKUZI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84809" y="5768848"/>
            <a:ext cx="6734082" cy="1945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5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ZDENĚK VAŠÁK,</a:t>
            </a:r>
            <a:endParaRPr lang="cs-CZ"/>
          </a:p>
          <a:p>
            <a:pPr algn="ctr">
              <a:lnSpc>
                <a:spcPts val="2799"/>
              </a:lnSpc>
            </a:pPr>
            <a:r>
              <a:rPr lang="en-US" sz="195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  <a:sym typeface="Univers Condensed Bold"/>
              </a:rPr>
              <a:t>ŘEDITEL SPRÁVY A ÚDRŽBY SILNIC PARDUBICKÉHO KRAJE</a:t>
            </a:r>
            <a:endParaRPr lang="en-US" sz="195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</a:endParaRPr>
          </a:p>
          <a:p>
            <a:pPr algn="ctr">
              <a:lnSpc>
                <a:spcPts val="2799"/>
              </a:lnSpc>
            </a:pPr>
            <a:endParaRPr lang="en-US" sz="1950" dirty="0">
              <a:solidFill>
                <a:srgbClr val="000000"/>
              </a:solidFill>
              <a:latin typeface="Univers Condensed Bold"/>
              <a:ea typeface="Univers Condensed Bold"/>
              <a:cs typeface="Univers Condensed Bold"/>
            </a:endParaRPr>
          </a:p>
          <a:p>
            <a:pPr algn="ctr">
              <a:lnSpc>
                <a:spcPts val="2799"/>
              </a:lnSpc>
            </a:pPr>
            <a:r>
              <a:rPr lang="en-US" sz="195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</a:rPr>
              <a:t>ZDENEK.VASAK@SUSPK.CZ</a:t>
            </a:r>
          </a:p>
          <a:p>
            <a:pPr algn="ctr">
              <a:lnSpc>
                <a:spcPts val="2799"/>
              </a:lnSpc>
            </a:pPr>
            <a:r>
              <a:rPr lang="en-US" sz="1950" dirty="0">
                <a:solidFill>
                  <a:srgbClr val="000000"/>
                </a:solidFill>
                <a:latin typeface="Univers Condensed Bold"/>
                <a:ea typeface="Univers Condensed Bold"/>
                <a:cs typeface="Univers Condensed Bold"/>
              </a:rPr>
              <a:t>WWW.SUSPK.CZ</a:t>
            </a:r>
          </a:p>
        </p:txBody>
      </p:sp>
    </p:spTree>
    <p:extLst>
      <p:ext uri="{BB962C8B-B14F-4D97-AF65-F5344CB8AC3E}">
        <p14:creationId xmlns:p14="http://schemas.microsoft.com/office/powerpoint/2010/main" val="732107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D010AA49DDB1849954E4149DF9E8F5A" ma:contentTypeVersion="19" ma:contentTypeDescription="Vytvoří nový dokument" ma:contentTypeScope="" ma:versionID="efaa3d3033ad037526071d7f2dbbf62d">
  <xsd:schema xmlns:xsd="http://www.w3.org/2001/XMLSchema" xmlns:xs="http://www.w3.org/2001/XMLSchema" xmlns:p="http://schemas.microsoft.com/office/2006/metadata/properties" xmlns:ns2="c75abebe-b996-4deb-9754-a662d72f1e71" xmlns:ns3="ff7b73b4-01f0-4f4c-95ec-1d79baa31b31" targetNamespace="http://schemas.microsoft.com/office/2006/metadata/properties" ma:root="true" ma:fieldsID="b655afa3d3277fabc08ca2ee1b2c81e2" ns2:_="" ns3:_="">
    <xsd:import namespace="c75abebe-b996-4deb-9754-a662d72f1e71"/>
    <xsd:import namespace="ff7b73b4-01f0-4f4c-95ec-1d79baa31b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pozn_x00e1_mka" minOccurs="0"/>
                <xsd:element ref="ns2:lcf76f155ced4ddcb4097134ff3c332f" minOccurs="0"/>
                <xsd:element ref="ns3:TaxCatchAll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5abebe-b996-4deb-9754-a662d72f1e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pozn_x00e1_mka" ma:index="17" nillable="true" ma:displayName="poznámka" ma:description="poznámky k souboru" ma:format="Dropdown" ma:internalName="pozn_x00e1_mka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Značky obrázků" ma:readOnly="false" ma:fieldId="{5cf76f15-5ced-4ddc-b409-7134ff3c332f}" ma:taxonomyMulti="true" ma:sspId="ba5fd819-8e46-4791-bf7f-6e8470d5cd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7b73b4-01f0-4f4c-95ec-1d79baa31b3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3fd8ae1-bc4a-4d88-a9a3-790beff0ad93}" ma:internalName="TaxCatchAll" ma:showField="CatchAllData" ma:web="ff7b73b4-01f0-4f4c-95ec-1d79baa31b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2574D5A-CF16-4BD8-B573-906600993D2D}"/>
</file>

<file path=customXml/itemProps2.xml><?xml version="1.0" encoding="utf-8"?>
<ds:datastoreItem xmlns:ds="http://schemas.openxmlformats.org/officeDocument/2006/customXml" ds:itemID="{8642CB1D-B304-4C1F-819D-07B7366F118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389</Words>
  <Application>Microsoft Macintosh PowerPoint</Application>
  <PresentationFormat>Vlastní</PresentationFormat>
  <Paragraphs>114</Paragraphs>
  <Slides>11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Calibri</vt:lpstr>
      <vt:lpstr>Univers Condensed Bold</vt:lpstr>
      <vt:lpstr>Aptos</vt:lpstr>
      <vt:lpstr>Arial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Z. Vašák - dopravní konference</dc:title>
  <cp:lastModifiedBy>Radek Mašík</cp:lastModifiedBy>
  <cp:revision>51</cp:revision>
  <dcterms:created xsi:type="dcterms:W3CDTF">2006-08-16T00:00:00Z</dcterms:created>
  <dcterms:modified xsi:type="dcterms:W3CDTF">2024-09-03T13:35:32Z</dcterms:modified>
  <dc:identifier>DAGPNjaZMWo</dc:identifier>
</cp:coreProperties>
</file>